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3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D33E6C-B642-4138-9E93-FB474E79FB93}" type="datetimeFigureOut">
              <a:rPr lang="th-TH" smtClean="0"/>
              <a:t>28/10/56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8C4CA8-FFE3-43FD-8652-2B0511D5C16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30" y="1"/>
            <a:ext cx="32792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5697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AID AND HEALTH CARE </a:t>
            </a:r>
          </a:p>
          <a:p>
            <a:r>
              <a:rPr lang="en-US" b="1" dirty="0" smtClean="0"/>
              <a:t>TRAINING CENTER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5193" y="1070739"/>
            <a:ext cx="455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SIRILAK KAEWTHONG : INSTRUCTOR</a:t>
            </a:r>
            <a:endParaRPr lang="th-TH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6795" y="1440071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PICHAMON WAIPROM : INSTRUCTOR</a:t>
            </a:r>
            <a:endParaRPr lang="th-TH" sz="1800" b="1" dirty="0"/>
          </a:p>
        </p:txBody>
      </p:sp>
    </p:spTree>
    <p:extLst>
      <p:ext uri="{BB962C8B-B14F-4D97-AF65-F5344CB8AC3E}">
        <p14:creationId xmlns:p14="http://schemas.microsoft.com/office/powerpoint/2010/main" val="20541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First Aid </a:t>
            </a:r>
            <a:r>
              <a:rPr lang="en-US" dirty="0" err="1" smtClean="0"/>
              <a:t>DAy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0138"/>
            <a:ext cx="5799202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First Aid </a:t>
            </a:r>
            <a:r>
              <a:rPr lang="en-US" dirty="0" err="1" smtClean="0"/>
              <a:t>DAy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0138"/>
            <a:ext cx="5799202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First Day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00138"/>
            <a:ext cx="5799202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First Aid </a:t>
            </a:r>
            <a:r>
              <a:rPr lang="en-US" dirty="0" err="1" smtClean="0"/>
              <a:t>DAy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18" y="1100138"/>
            <a:ext cx="5799202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8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community in First Aid and health care project</a:t>
            </a:r>
            <a:endParaRPr lang="th-TH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773082" cy="3579812"/>
          </a:xfr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community in First Aid and health care project</a:t>
            </a:r>
            <a:endParaRPr lang="th-TH" dirty="0"/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773082" cy="357981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community in First Aid and health care project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5121373" cy="3841030"/>
          </a:xfr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community in First Aid and health care project</a:t>
            </a:r>
            <a:endParaRPr lang="th-TH" dirty="0"/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773082" cy="357981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9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community in First Aid and health care project</a:t>
            </a:r>
            <a:endParaRPr lang="th-TH" dirty="0"/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00138"/>
            <a:ext cx="5121373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85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community in First Aid and health care project</a:t>
            </a:r>
            <a:endParaRPr lang="th-TH" dirty="0"/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00138"/>
            <a:ext cx="5121373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Training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58352" y="5445224"/>
            <a:ext cx="4194737" cy="1192196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Basic First Aid </a:t>
            </a:r>
            <a:r>
              <a:rPr lang="en-US" dirty="0" smtClean="0"/>
              <a:t>(1 </a:t>
            </a:r>
            <a:r>
              <a:rPr lang="en-US" dirty="0" smtClean="0"/>
              <a:t>day)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Standard </a:t>
            </a:r>
            <a:r>
              <a:rPr lang="en-US" dirty="0" smtClean="0"/>
              <a:t>First </a:t>
            </a:r>
            <a:r>
              <a:rPr lang="en-US" smtClean="0"/>
              <a:t>Aid </a:t>
            </a:r>
            <a:r>
              <a:rPr lang="en-US" smtClean="0"/>
              <a:t>(5 </a:t>
            </a:r>
            <a:r>
              <a:rPr lang="en-US" dirty="0" smtClean="0"/>
              <a:t>days)</a:t>
            </a:r>
          </a:p>
          <a:p>
            <a:pPr marL="0" indent="0"/>
            <a:endParaRPr lang="en-US" dirty="0" smtClean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94" y="1052736"/>
            <a:ext cx="5843368" cy="387028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community in First Aid and health care project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15" y="1100138"/>
            <a:ext cx="5121373" cy="3841030"/>
          </a:xfr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452152" cy="430412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2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Training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690484" cy="376902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Training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26" y="1100138"/>
            <a:ext cx="5799202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Training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0137"/>
            <a:ext cx="5735493" cy="379883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9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Training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00138"/>
            <a:ext cx="5715631" cy="3785678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Training 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26" y="1100138"/>
            <a:ext cx="5799202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First Aid </a:t>
            </a:r>
            <a:r>
              <a:rPr lang="en-US" dirty="0" err="1" smtClean="0"/>
              <a:t>DAy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0138"/>
            <a:ext cx="5690484" cy="376902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First Aid </a:t>
            </a:r>
            <a:r>
              <a:rPr lang="en-US" dirty="0" err="1" smtClean="0"/>
              <a:t>DAy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00138"/>
            <a:ext cx="5799202" cy="384103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3" y="0"/>
            <a:ext cx="1480277" cy="3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6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">
  <a:themeElements>
    <a:clrScheme name="มุม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ุ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178</TotalTime>
  <Words>133</Words>
  <Application>Microsoft Office PowerPoint</Application>
  <PresentationFormat>On-screen Show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มุม</vt:lpstr>
      <vt:lpstr>PowerPoint Presentation</vt:lpstr>
      <vt:lpstr>First Aid Training</vt:lpstr>
      <vt:lpstr>First Aid Training</vt:lpstr>
      <vt:lpstr>First Aid Training</vt:lpstr>
      <vt:lpstr>First Aid Training</vt:lpstr>
      <vt:lpstr>First Aid Training</vt:lpstr>
      <vt:lpstr>First Aid Training </vt:lpstr>
      <vt:lpstr>World First Aid DAy</vt:lpstr>
      <vt:lpstr>World First Aid DAy</vt:lpstr>
      <vt:lpstr>World First Aid DAy</vt:lpstr>
      <vt:lpstr>World First Aid DAy</vt:lpstr>
      <vt:lpstr>World First Day</vt:lpstr>
      <vt:lpstr>World First Aid DAy</vt:lpstr>
      <vt:lpstr>Empower community in First Aid and health care project</vt:lpstr>
      <vt:lpstr>Empower community in First Aid and health care project</vt:lpstr>
      <vt:lpstr>Empower community in First Aid and health care project</vt:lpstr>
      <vt:lpstr>Empower community in First Aid and health care project</vt:lpstr>
      <vt:lpstr>Empower community in First Aid and health care project</vt:lpstr>
      <vt:lpstr>Empower community in First Aid and health care project</vt:lpstr>
      <vt:lpstr>Empower community in First Aid and health care project</vt:lpstr>
      <vt:lpstr>PowerPoint Presentation</vt:lpstr>
    </vt:vector>
  </TitlesOfParts>
  <Company>TRCS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</dc:title>
  <dc:creator>TRCS</dc:creator>
  <cp:lastModifiedBy>HP</cp:lastModifiedBy>
  <cp:revision>15</cp:revision>
  <dcterms:created xsi:type="dcterms:W3CDTF">2013-10-25T02:51:13Z</dcterms:created>
  <dcterms:modified xsi:type="dcterms:W3CDTF">2013-10-28T00:31:41Z</dcterms:modified>
</cp:coreProperties>
</file>