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5"/>
  </p:notesMasterIdLst>
  <p:handoutMasterIdLst>
    <p:handoutMasterId r:id="rId76"/>
  </p:handoutMasterIdLst>
  <p:sldIdLst>
    <p:sldId id="318" r:id="rId2"/>
    <p:sldId id="285" r:id="rId3"/>
    <p:sldId id="315" r:id="rId4"/>
    <p:sldId id="283" r:id="rId5"/>
    <p:sldId id="403" r:id="rId6"/>
    <p:sldId id="441" r:id="rId7"/>
    <p:sldId id="442" r:id="rId8"/>
    <p:sldId id="443" r:id="rId9"/>
    <p:sldId id="454" r:id="rId10"/>
    <p:sldId id="360" r:id="rId11"/>
    <p:sldId id="361" r:id="rId12"/>
    <p:sldId id="362" r:id="rId13"/>
    <p:sldId id="363" r:id="rId14"/>
    <p:sldId id="453" r:id="rId15"/>
    <p:sldId id="321" r:id="rId16"/>
    <p:sldId id="388" r:id="rId17"/>
    <p:sldId id="387" r:id="rId18"/>
    <p:sldId id="386" r:id="rId19"/>
    <p:sldId id="458" r:id="rId20"/>
    <p:sldId id="385" r:id="rId21"/>
    <p:sldId id="391" r:id="rId22"/>
    <p:sldId id="390" r:id="rId23"/>
    <p:sldId id="416" r:id="rId24"/>
    <p:sldId id="417" r:id="rId25"/>
    <p:sldId id="418" r:id="rId26"/>
    <p:sldId id="419" r:id="rId27"/>
    <p:sldId id="332" r:id="rId28"/>
    <p:sldId id="365" r:id="rId29"/>
    <p:sldId id="366" r:id="rId30"/>
    <p:sldId id="367" r:id="rId31"/>
    <p:sldId id="302" r:id="rId32"/>
    <p:sldId id="392" r:id="rId33"/>
    <p:sldId id="393" r:id="rId34"/>
    <p:sldId id="426" r:id="rId35"/>
    <p:sldId id="428" r:id="rId36"/>
    <p:sldId id="430" r:id="rId37"/>
    <p:sldId id="432" r:id="rId38"/>
    <p:sldId id="433" r:id="rId39"/>
    <p:sldId id="436" r:id="rId40"/>
    <p:sldId id="440" r:id="rId41"/>
    <p:sldId id="446" r:id="rId42"/>
    <p:sldId id="455" r:id="rId43"/>
    <p:sldId id="456" r:id="rId44"/>
    <p:sldId id="401" r:id="rId45"/>
    <p:sldId id="378" r:id="rId46"/>
    <p:sldId id="400" r:id="rId47"/>
    <p:sldId id="399" r:id="rId48"/>
    <p:sldId id="397" r:id="rId49"/>
    <p:sldId id="396" r:id="rId50"/>
    <p:sldId id="425" r:id="rId51"/>
    <p:sldId id="404" r:id="rId52"/>
    <p:sldId id="445" r:id="rId53"/>
    <p:sldId id="420" r:id="rId54"/>
    <p:sldId id="447" r:id="rId55"/>
    <p:sldId id="448" r:id="rId56"/>
    <p:sldId id="449" r:id="rId57"/>
    <p:sldId id="450" r:id="rId58"/>
    <p:sldId id="457" r:id="rId59"/>
    <p:sldId id="451" r:id="rId60"/>
    <p:sldId id="423" r:id="rId61"/>
    <p:sldId id="452" r:id="rId62"/>
    <p:sldId id="424" r:id="rId63"/>
    <p:sldId id="408" r:id="rId64"/>
    <p:sldId id="409" r:id="rId65"/>
    <p:sldId id="410" r:id="rId66"/>
    <p:sldId id="411" r:id="rId67"/>
    <p:sldId id="413" r:id="rId68"/>
    <p:sldId id="414" r:id="rId69"/>
    <p:sldId id="415" r:id="rId70"/>
    <p:sldId id="459" r:id="rId71"/>
    <p:sldId id="460" r:id="rId72"/>
    <p:sldId id="303" r:id="rId73"/>
    <p:sldId id="325" r:id="rId7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59" autoAdjust="0"/>
    <p:restoredTop sz="86380" autoAdjust="0"/>
  </p:normalViewPr>
  <p:slideViewPr>
    <p:cSldViewPr>
      <p:cViewPr>
        <p:scale>
          <a:sx n="76" d="100"/>
          <a:sy n="76" d="100"/>
        </p:scale>
        <p:origin x="-624" y="108"/>
      </p:cViewPr>
      <p:guideLst>
        <p:guide orient="horz" pos="2160"/>
        <p:guide pos="2880"/>
      </p:guideLst>
    </p:cSldViewPr>
  </p:slideViewPr>
  <p:outlineViewPr>
    <p:cViewPr>
      <p:scale>
        <a:sx n="33" d="100"/>
        <a:sy n="33" d="100"/>
      </p:scale>
      <p:origin x="216" y="0"/>
    </p:cViewPr>
  </p:outlineViewPr>
  <p:notesTextViewPr>
    <p:cViewPr>
      <p:scale>
        <a:sx n="100" d="100"/>
        <a:sy n="100" d="100"/>
      </p:scale>
      <p:origin x="0" y="0"/>
    </p:cViewPr>
  </p:notesTextViewPr>
  <p:sorterViewPr>
    <p:cViewPr>
      <p:scale>
        <a:sx n="66" d="100"/>
        <a:sy n="66" d="100"/>
      </p:scale>
      <p:origin x="0" y="6408"/>
    </p:cViewPr>
  </p:sorterViewPr>
  <p:notesViewPr>
    <p:cSldViewPr>
      <p:cViewPr varScale="1">
        <p:scale>
          <a:sx n="55" d="100"/>
          <a:sy n="55" d="100"/>
        </p:scale>
        <p:origin x="-285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IN"/>
          </a:p>
        </p:txBody>
      </p:sp>
      <p:sp>
        <p:nvSpPr>
          <p:cNvPr id="378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IN"/>
          </a:p>
        </p:txBody>
      </p:sp>
      <p:sp>
        <p:nvSpPr>
          <p:cNvPr id="378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IN"/>
          </a:p>
        </p:txBody>
      </p:sp>
      <p:sp>
        <p:nvSpPr>
          <p:cNvPr id="378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F150E415-523F-415F-B809-5E2F62D9D6A4}" type="slidenum">
              <a:rPr lang="en-IN"/>
              <a:pPr>
                <a:defRPr/>
              </a:pPr>
              <a:t>‹#›</a:t>
            </a:fld>
            <a:endParaRPr lang="en-IN"/>
          </a:p>
        </p:txBody>
      </p:sp>
    </p:spTree>
    <p:extLst>
      <p:ext uri="{BB962C8B-B14F-4D97-AF65-F5344CB8AC3E}">
        <p14:creationId xmlns:p14="http://schemas.microsoft.com/office/powerpoint/2010/main" val="972277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D6C949B6-207D-4F95-9C61-D34AECC58FC3}" type="slidenum">
              <a:rPr lang="en-US"/>
              <a:pPr>
                <a:defRPr/>
              </a:pPr>
              <a:t>‹#›</a:t>
            </a:fld>
            <a:endParaRPr lang="en-US"/>
          </a:p>
        </p:txBody>
      </p:sp>
    </p:spTree>
    <p:extLst>
      <p:ext uri="{BB962C8B-B14F-4D97-AF65-F5344CB8AC3E}">
        <p14:creationId xmlns:p14="http://schemas.microsoft.com/office/powerpoint/2010/main" val="19380991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smtClean="0"/>
          </a:p>
        </p:txBody>
      </p:sp>
      <p:sp>
        <p:nvSpPr>
          <p:cNvPr id="512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D9E90D4-54B6-417F-A93C-D50DEB0F3D6A}" type="slidenum">
              <a:rPr lang="en-US" sz="1200">
                <a:latin typeface="Arial" charset="0"/>
              </a:rPr>
              <a:pPr algn="r"/>
              <a:t>1</a:t>
            </a:fld>
            <a:endParaRPr lang="en-US" sz="120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p:spPr>
      </p:sp>
      <p:sp>
        <p:nvSpPr>
          <p:cNvPr id="962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noFill/>
          <a:ln>
            <a:solidFill>
              <a:srgbClr val="000000"/>
            </a:solidFill>
            <a:miter lim="800000"/>
            <a:headEnd/>
            <a:tailEnd/>
          </a:ln>
        </p:spPr>
      </p:sp>
      <p:sp>
        <p:nvSpPr>
          <p:cNvPr id="972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smtClean="0"/>
          </a:p>
        </p:txBody>
      </p:sp>
      <p:sp>
        <p:nvSpPr>
          <p:cNvPr id="54276" name="Slide Number Placeholder 3"/>
          <p:cNvSpPr>
            <a:spLocks noGrp="1"/>
          </p:cNvSpPr>
          <p:nvPr>
            <p:ph type="sldNum" sz="quarter" idx="5"/>
          </p:nvPr>
        </p:nvSpPr>
        <p:spPr>
          <a:noFill/>
        </p:spPr>
        <p:txBody>
          <a:bodyPr/>
          <a:lstStyle/>
          <a:p>
            <a:fld id="{2E807E20-1739-4971-8001-3341CCBA4879}" type="slidenum">
              <a:rPr lang="en-US" smtClean="0"/>
              <a:pPr/>
              <a:t>27</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smtClean="0"/>
          </a:p>
        </p:txBody>
      </p:sp>
      <p:sp>
        <p:nvSpPr>
          <p:cNvPr id="54276" name="Slide Number Placeholder 3"/>
          <p:cNvSpPr>
            <a:spLocks noGrp="1"/>
          </p:cNvSpPr>
          <p:nvPr>
            <p:ph type="sldNum" sz="quarter" idx="5"/>
          </p:nvPr>
        </p:nvSpPr>
        <p:spPr>
          <a:noFill/>
        </p:spPr>
        <p:txBody>
          <a:bodyPr/>
          <a:lstStyle/>
          <a:p>
            <a:fld id="{2E807E20-1739-4971-8001-3341CCBA4879}" type="slidenum">
              <a:rPr lang="en-US" smtClean="0"/>
              <a:pPr/>
              <a:t>50</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endParaRPr lang="vi-VN"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Notes Placeholder 2"/>
          <p:cNvSpPr>
            <a:spLocks noGrp="1"/>
          </p:cNvSpPr>
          <p:nvPr>
            <p:ph type="body" idx="1"/>
          </p:nvPr>
        </p:nvSpPr>
        <p:spPr>
          <a:noFill/>
          <a:ln/>
        </p:spPr>
        <p:txBody>
          <a:bodyPr/>
          <a:lstStyle/>
          <a:p>
            <a:pPr>
              <a:spcBef>
                <a:spcPct val="0"/>
              </a:spcBef>
            </a:pPr>
            <a:r>
              <a:rPr lang="en-US" altLang="zh-CN" sz="1400" b="1" smtClean="0"/>
              <a:t>Custom animation effects: buttons grow and turn on path</a:t>
            </a:r>
          </a:p>
          <a:p>
            <a:pPr>
              <a:spcBef>
                <a:spcPct val="0"/>
              </a:spcBef>
            </a:pPr>
            <a:r>
              <a:rPr lang="en-US" altLang="zh-CN" sz="1400" smtClean="0"/>
              <a:t>(Advanced)</a:t>
            </a:r>
          </a:p>
          <a:p>
            <a:pPr>
              <a:spcBef>
                <a:spcPct val="0"/>
              </a:spcBef>
            </a:pPr>
            <a:endParaRPr lang="en-US" altLang="zh-CN" smtClean="0"/>
          </a:p>
          <a:p>
            <a:pPr>
              <a:spcBef>
                <a:spcPct val="0"/>
              </a:spcBef>
            </a:pPr>
            <a:endParaRPr lang="en-US" altLang="zh-CN" smtClean="0"/>
          </a:p>
          <a:p>
            <a:pPr>
              <a:spcBef>
                <a:spcPct val="0"/>
              </a:spcBef>
            </a:pPr>
            <a:r>
              <a:rPr lang="en-US" altLang="zh-CN" smtClean="0"/>
              <a:t>To reproduce the curved shape on this slide, do the following:</a:t>
            </a:r>
          </a:p>
          <a:p>
            <a:pPr>
              <a:spcBef>
                <a:spcPct val="0"/>
              </a:spcBef>
              <a:buFont typeface="Calibri" pitchFamily="34" charset="0"/>
              <a:buAutoNum type="arabicPeriod"/>
            </a:pPr>
            <a:r>
              <a:rPr lang="en-US" altLang="zh-CN" smtClean="0"/>
              <a:t>On the </a:t>
            </a:r>
            <a:r>
              <a:rPr lang="en-US" altLang="zh-CN" b="1" smtClean="0"/>
              <a:t>Home</a:t>
            </a:r>
            <a:r>
              <a:rPr lang="en-US" altLang="zh-CN" smtClean="0"/>
              <a:t> tab, in the </a:t>
            </a:r>
            <a:r>
              <a:rPr lang="en-US" altLang="zh-CN" b="1" smtClean="0"/>
              <a:t>Slides</a:t>
            </a:r>
            <a:r>
              <a:rPr lang="en-US" altLang="zh-CN" smtClean="0"/>
              <a:t> group, click </a:t>
            </a:r>
            <a:r>
              <a:rPr lang="en-US" altLang="zh-CN" b="1" smtClean="0"/>
              <a:t>Layout</a:t>
            </a:r>
            <a:r>
              <a:rPr lang="en-US" altLang="zh-CN" smtClean="0"/>
              <a:t>, and then click </a:t>
            </a:r>
            <a:r>
              <a:rPr lang="en-US" altLang="zh-CN" b="1" smtClean="0"/>
              <a:t>Blank</a:t>
            </a:r>
            <a:r>
              <a:rPr lang="en-US" altLang="zh-CN" smtClean="0"/>
              <a:t>.</a:t>
            </a:r>
          </a:p>
          <a:p>
            <a:pPr>
              <a:spcBef>
                <a:spcPct val="0"/>
              </a:spcBef>
              <a:buFont typeface="Calibri" pitchFamily="34" charset="0"/>
              <a:buAutoNum type="arabicPeriod"/>
            </a:pPr>
            <a:r>
              <a:rPr lang="en-US" altLang="zh-CN" smtClean="0"/>
              <a:t>On the </a:t>
            </a:r>
            <a:r>
              <a:rPr lang="en-US" altLang="zh-CN" b="1" smtClean="0"/>
              <a:t>Home</a:t>
            </a:r>
            <a:r>
              <a:rPr lang="en-US" altLang="zh-CN" smtClean="0"/>
              <a:t> tab, in the </a:t>
            </a:r>
            <a:r>
              <a:rPr lang="en-US" altLang="zh-CN" b="1" smtClean="0"/>
              <a:t>Drawing</a:t>
            </a:r>
            <a:r>
              <a:rPr lang="en-US" altLang="zh-CN" smtClean="0"/>
              <a:t> group, click </a:t>
            </a:r>
            <a:r>
              <a:rPr lang="en-US" altLang="zh-CN" b="1" smtClean="0"/>
              <a:t>Shapes</a:t>
            </a:r>
            <a:r>
              <a:rPr lang="en-US" altLang="zh-CN" smtClean="0"/>
              <a:t>, and then under </a:t>
            </a:r>
            <a:r>
              <a:rPr lang="en-US" altLang="zh-CN" b="1" smtClean="0"/>
              <a:t>Lines</a:t>
            </a:r>
            <a:r>
              <a:rPr lang="en-US" altLang="zh-CN" smtClean="0"/>
              <a:t> click </a:t>
            </a:r>
            <a:r>
              <a:rPr lang="en-US" altLang="zh-CN" b="1" smtClean="0"/>
              <a:t>Freeform </a:t>
            </a:r>
            <a:r>
              <a:rPr lang="en-US" altLang="zh-CN" smtClean="0"/>
              <a:t>(11</a:t>
            </a:r>
            <a:r>
              <a:rPr lang="en-US" altLang="zh-CN" baseline="30000" smtClean="0"/>
              <a:t>th</a:t>
            </a:r>
            <a:r>
              <a:rPr lang="en-US" altLang="zh-CN" smtClean="0"/>
              <a:t> option from the left).</a:t>
            </a:r>
          </a:p>
          <a:p>
            <a:pPr>
              <a:spcBef>
                <a:spcPct val="0"/>
              </a:spcBef>
              <a:buFont typeface="Calibri" pitchFamily="34" charset="0"/>
              <a:buAutoNum type="arabicPeriod"/>
            </a:pPr>
            <a:r>
              <a:rPr lang="en-US" altLang="zh-CN" smtClean="0"/>
              <a:t>On the slide, do the following to draw the freeform line:</a:t>
            </a:r>
          </a:p>
          <a:p>
            <a:pPr marL="685800" lvl="1" indent="-228600">
              <a:spcBef>
                <a:spcPct val="0"/>
              </a:spcBef>
              <a:buFont typeface="Calibri" pitchFamily="34" charset="0"/>
              <a:buAutoNum type="arabicPeriod"/>
            </a:pPr>
            <a:r>
              <a:rPr lang="en-US" altLang="zh-CN" smtClean="0"/>
              <a:t>Click the first point on the upper left corner of the slide. </a:t>
            </a:r>
          </a:p>
          <a:p>
            <a:pPr marL="685800" lvl="1" indent="-228600">
              <a:spcBef>
                <a:spcPct val="0"/>
              </a:spcBef>
              <a:buFont typeface="Calibri" pitchFamily="34" charset="0"/>
              <a:buAutoNum type="arabicPeriod"/>
            </a:pPr>
            <a:r>
              <a:rPr lang="en-US" altLang="zh-CN" smtClean="0"/>
              <a:t>Click the second point on the bottom edge of the slide, slightly to the left of the middle. </a:t>
            </a:r>
          </a:p>
          <a:p>
            <a:pPr marL="685800" lvl="1" indent="-228600">
              <a:spcBef>
                <a:spcPct val="0"/>
              </a:spcBef>
              <a:buFont typeface="Calibri" pitchFamily="34" charset="0"/>
              <a:buAutoNum type="arabicPeriod"/>
            </a:pPr>
            <a:r>
              <a:rPr lang="en-US" altLang="zh-CN" smtClean="0"/>
              <a:t>Click the third point on the lower left corner of the slide. </a:t>
            </a:r>
          </a:p>
          <a:p>
            <a:pPr marL="685800" lvl="1" indent="-228600">
              <a:spcBef>
                <a:spcPct val="0"/>
              </a:spcBef>
              <a:buFont typeface="Calibri" pitchFamily="34" charset="0"/>
              <a:buAutoNum type="arabicPeriod"/>
            </a:pPr>
            <a:r>
              <a:rPr lang="en-US" altLang="zh-CN" smtClean="0"/>
              <a:t>Double-click the fourth and final point on the first point, on the upper left corner of the slide.</a:t>
            </a:r>
          </a:p>
          <a:p>
            <a:pPr>
              <a:spcBef>
                <a:spcPct val="0"/>
              </a:spcBef>
              <a:buFont typeface="Calibri" pitchFamily="34" charset="0"/>
              <a:buAutoNum type="arabicPeriod"/>
            </a:pPr>
            <a:r>
              <a:rPr lang="en-US" altLang="zh-CN" smtClean="0"/>
              <a:t>Right-click the freeform shape, and then click </a:t>
            </a:r>
            <a:r>
              <a:rPr lang="en-US" altLang="zh-CN" b="1" smtClean="0"/>
              <a:t>Edit Points</a:t>
            </a:r>
            <a:r>
              <a:rPr lang="en-US" altLang="zh-CN" smtClean="0"/>
              <a:t>. Right-click the diagonal line, and then click </a:t>
            </a:r>
            <a:r>
              <a:rPr lang="en-US" altLang="zh-CN" b="1" smtClean="0"/>
              <a:t>Curved Segment</a:t>
            </a:r>
            <a:r>
              <a:rPr lang="en-US" altLang="zh-CN" smtClean="0"/>
              <a:t>. (</a:t>
            </a:r>
            <a:r>
              <a:rPr lang="en-US" altLang="zh-CN" b="1" smtClean="0"/>
              <a:t>Note:</a:t>
            </a:r>
            <a:r>
              <a:rPr lang="en-US" altLang="zh-CN" smtClean="0"/>
              <a:t> Your segment may not look as curved as in the example above.)</a:t>
            </a:r>
          </a:p>
          <a:p>
            <a:pPr>
              <a:spcBef>
                <a:spcPct val="0"/>
              </a:spcBef>
              <a:buFont typeface="Calibri" pitchFamily="34" charset="0"/>
              <a:buAutoNum type="arabicPeriod"/>
            </a:pPr>
            <a:r>
              <a:rPr lang="en-US" altLang="zh-CN" smtClean="0"/>
              <a:t>Select the freeform shape. On the </a:t>
            </a:r>
            <a:r>
              <a:rPr lang="en-US" altLang="zh-CN" b="1" smtClean="0"/>
              <a:t>Home</a:t>
            </a:r>
            <a:r>
              <a:rPr lang="en-US" altLang="zh-CN" smtClean="0"/>
              <a:t> tab, in the </a:t>
            </a:r>
            <a:r>
              <a:rPr lang="en-US" altLang="zh-CN" b="1" smtClean="0"/>
              <a:t>Drawing</a:t>
            </a:r>
            <a:r>
              <a:rPr lang="en-US" altLang="zh-CN" smtClean="0"/>
              <a:t> group, click the arrow next to </a:t>
            </a:r>
            <a:r>
              <a:rPr lang="en-US" altLang="zh-CN" b="1" smtClean="0"/>
              <a:t>Shape Fill</a:t>
            </a:r>
            <a:r>
              <a:rPr lang="en-US" altLang="zh-CN" smtClean="0"/>
              <a:t>, and then under </a:t>
            </a:r>
            <a:r>
              <a:rPr lang="en-US" altLang="zh-CN" b="1" smtClean="0"/>
              <a:t>Theme Colors </a:t>
            </a:r>
            <a:r>
              <a:rPr lang="en-US" altLang="zh-CN" smtClean="0"/>
              <a:t>click </a:t>
            </a:r>
            <a:r>
              <a:rPr lang="en-US" altLang="zh-CN" b="1" smtClean="0"/>
              <a:t>White, Background 1 </a:t>
            </a:r>
            <a:r>
              <a:rPr lang="en-US" altLang="zh-CN" smtClean="0"/>
              <a:t>(first row, first option from the left).</a:t>
            </a:r>
          </a:p>
          <a:p>
            <a:pPr>
              <a:spcBef>
                <a:spcPct val="0"/>
              </a:spcBef>
              <a:buFont typeface="Calibri" pitchFamily="34" charset="0"/>
              <a:buAutoNum type="arabicPeriod"/>
            </a:pPr>
            <a:r>
              <a:rPr lang="en-US" altLang="zh-CN" smtClean="0"/>
              <a:t>On the </a:t>
            </a:r>
            <a:r>
              <a:rPr lang="en-US" altLang="zh-CN" b="1" smtClean="0"/>
              <a:t>Home</a:t>
            </a:r>
            <a:r>
              <a:rPr lang="en-US" altLang="zh-CN" smtClean="0"/>
              <a:t> tab, in the </a:t>
            </a:r>
            <a:r>
              <a:rPr lang="en-US" altLang="zh-CN" b="1" smtClean="0"/>
              <a:t>Drawing</a:t>
            </a:r>
            <a:r>
              <a:rPr lang="en-US" altLang="zh-CN" smtClean="0"/>
              <a:t> group, click the arrow next to </a:t>
            </a:r>
            <a:r>
              <a:rPr lang="en-US" altLang="zh-CN" b="1" smtClean="0"/>
              <a:t>Shape Outline</a:t>
            </a:r>
            <a:r>
              <a:rPr lang="en-US" altLang="zh-CN" smtClean="0"/>
              <a:t>, and then click </a:t>
            </a:r>
            <a:r>
              <a:rPr lang="en-US" altLang="zh-CN" b="1" smtClean="0"/>
              <a:t>No Outline</a:t>
            </a:r>
            <a:r>
              <a:rPr lang="en-US" altLang="zh-CN" smtClean="0"/>
              <a:t>.</a:t>
            </a:r>
          </a:p>
          <a:p>
            <a:pPr>
              <a:spcBef>
                <a:spcPct val="0"/>
              </a:spcBef>
            </a:pPr>
            <a:endParaRPr lang="en-US" altLang="zh-CN" smtClean="0"/>
          </a:p>
          <a:p>
            <a:pPr>
              <a:spcBef>
                <a:spcPct val="0"/>
              </a:spcBef>
            </a:pPr>
            <a:endParaRPr lang="en-US" altLang="zh-CN" smtClean="0"/>
          </a:p>
          <a:p>
            <a:pPr>
              <a:spcBef>
                <a:spcPct val="0"/>
              </a:spcBef>
            </a:pPr>
            <a:r>
              <a:rPr lang="en-US" altLang="zh-CN" smtClean="0"/>
              <a:t>To reproduce the background effects on this slide, do the following:</a:t>
            </a:r>
          </a:p>
          <a:p>
            <a:pPr>
              <a:spcBef>
                <a:spcPct val="0"/>
              </a:spcBef>
              <a:buFont typeface="Calibri" pitchFamily="34" charset="0"/>
              <a:buAutoNum type="arabicPeriod"/>
            </a:pPr>
            <a:r>
              <a:rPr lang="en-US" altLang="zh-CN" smtClean="0"/>
              <a:t>Right-click the slide background area, and then click </a:t>
            </a:r>
            <a:r>
              <a:rPr lang="en-US" altLang="zh-CN" b="1" smtClean="0"/>
              <a:t>Format Background</a:t>
            </a:r>
            <a:r>
              <a:rPr lang="en-US" altLang="zh-CN" smtClean="0"/>
              <a:t>. In the </a:t>
            </a:r>
            <a:r>
              <a:rPr lang="en-US" altLang="zh-CN" b="1" smtClean="0"/>
              <a:t>Format Background </a:t>
            </a:r>
            <a:r>
              <a:rPr lang="en-US" altLang="zh-CN" smtClean="0"/>
              <a:t>dialog box, click </a:t>
            </a:r>
            <a:r>
              <a:rPr lang="en-US" altLang="zh-CN" b="1" smtClean="0"/>
              <a:t>Fill</a:t>
            </a:r>
            <a:r>
              <a:rPr lang="en-US" altLang="zh-CN" smtClean="0"/>
              <a:t> in the left pane, select </a:t>
            </a:r>
            <a:r>
              <a:rPr lang="en-US" altLang="zh-CN" b="1" smtClean="0"/>
              <a:t>Gradient fill</a:t>
            </a:r>
            <a:r>
              <a:rPr lang="en-US" altLang="zh-CN" smtClean="0"/>
              <a:t> in the </a:t>
            </a:r>
            <a:r>
              <a:rPr lang="en-US" altLang="zh-CN" b="1" smtClean="0"/>
              <a:t>Fill</a:t>
            </a:r>
            <a:r>
              <a:rPr lang="en-US" altLang="zh-CN" smtClean="0"/>
              <a:t> pane, and then do the following:</a:t>
            </a:r>
          </a:p>
          <a:p>
            <a:pPr marL="685800" lvl="1" indent="-228600">
              <a:spcBef>
                <a:spcPct val="0"/>
              </a:spcBef>
              <a:buFontTx/>
              <a:buChar char="•"/>
            </a:pPr>
            <a:r>
              <a:rPr lang="en-US" altLang="zh-CN" smtClean="0"/>
              <a:t>In the </a:t>
            </a:r>
            <a:r>
              <a:rPr lang="en-US" altLang="zh-CN" b="1" smtClean="0"/>
              <a:t>Type</a:t>
            </a:r>
            <a:r>
              <a:rPr lang="en-US" altLang="zh-CN" smtClean="0"/>
              <a:t> list, select </a:t>
            </a:r>
            <a:r>
              <a:rPr lang="en-US" altLang="zh-CN" b="1" smtClean="0"/>
              <a:t>Linear</a:t>
            </a:r>
            <a:r>
              <a:rPr lang="en-US" altLang="zh-CN" smtClean="0"/>
              <a:t>.</a:t>
            </a:r>
          </a:p>
          <a:p>
            <a:pPr marL="685800" lvl="1" indent="-228600">
              <a:spcBef>
                <a:spcPct val="0"/>
              </a:spcBef>
              <a:buFontTx/>
              <a:buChar char="•"/>
            </a:pPr>
            <a:r>
              <a:rPr lang="en-US" altLang="zh-CN" smtClean="0"/>
              <a:t>Click the button next to </a:t>
            </a:r>
            <a:r>
              <a:rPr lang="en-US" altLang="zh-CN" b="1" smtClean="0"/>
              <a:t>Direction</a:t>
            </a:r>
            <a:r>
              <a:rPr lang="en-US" altLang="zh-CN" smtClean="0"/>
              <a:t>, and then click </a:t>
            </a:r>
            <a:r>
              <a:rPr lang="en-US" altLang="zh-CN" b="1" smtClean="0"/>
              <a:t>Linear Diagonal </a:t>
            </a:r>
            <a:r>
              <a:rPr lang="en-US" altLang="zh-CN" smtClean="0"/>
              <a:t>(second row, third option from the left).</a:t>
            </a:r>
          </a:p>
          <a:p>
            <a:pPr marL="685800" lvl="1" indent="-228600">
              <a:spcBef>
                <a:spcPct val="0"/>
              </a:spcBef>
              <a:buFontTx/>
              <a:buChar char="•"/>
            </a:pPr>
            <a:r>
              <a:rPr lang="en-US" altLang="zh-CN" smtClean="0"/>
              <a:t>Under </a:t>
            </a:r>
            <a:r>
              <a:rPr lang="en-US" altLang="zh-CN" b="1" smtClean="0"/>
              <a:t>Gradient stops</a:t>
            </a:r>
            <a:r>
              <a:rPr lang="en-US" altLang="zh-CN" smtClean="0"/>
              <a:t>, click </a:t>
            </a:r>
            <a:r>
              <a:rPr lang="en-US" altLang="zh-CN" b="1" smtClean="0"/>
              <a:t>Add</a:t>
            </a:r>
            <a:r>
              <a:rPr lang="en-US" altLang="zh-CN" smtClean="0"/>
              <a:t> or </a:t>
            </a:r>
            <a:r>
              <a:rPr lang="en-US" altLang="zh-CN" b="1" smtClean="0"/>
              <a:t>Remove</a:t>
            </a:r>
            <a:r>
              <a:rPr lang="en-US" altLang="zh-CN" smtClean="0"/>
              <a:t> until two stops appear in the drop-down list.</a:t>
            </a:r>
          </a:p>
          <a:p>
            <a:pPr>
              <a:spcBef>
                <a:spcPct val="0"/>
              </a:spcBef>
              <a:buFont typeface="Calibri" pitchFamily="34" charset="0"/>
              <a:buAutoNum type="arabicPeriod"/>
            </a:pPr>
            <a:r>
              <a:rPr lang="en-US" altLang="zh-CN" smtClean="0"/>
              <a:t>Also under </a:t>
            </a:r>
            <a:r>
              <a:rPr lang="en-US" altLang="zh-CN" b="1" smtClean="0"/>
              <a:t>Gradient stops</a:t>
            </a:r>
            <a:r>
              <a:rPr lang="en-US" altLang="zh-CN" smtClean="0"/>
              <a:t>, customize the gradient stops that you added as follows:</a:t>
            </a:r>
          </a:p>
          <a:p>
            <a:pPr marL="685800" lvl="1" indent="-228600">
              <a:spcBef>
                <a:spcPct val="0"/>
              </a:spcBef>
              <a:buFontTx/>
              <a:buChar char="•"/>
            </a:pPr>
            <a:r>
              <a:rPr lang="en-US" altLang="zh-CN" smtClean="0"/>
              <a:t>Select </a:t>
            </a:r>
            <a:r>
              <a:rPr lang="en-US" altLang="zh-CN" b="1" smtClean="0"/>
              <a:t>Stop 1 </a:t>
            </a:r>
            <a:r>
              <a:rPr lang="en-US" altLang="zh-CN" smtClean="0"/>
              <a:t>from the list, and then do the following:</a:t>
            </a:r>
          </a:p>
          <a:p>
            <a:pPr marL="1143000" lvl="2" indent="-228600">
              <a:spcBef>
                <a:spcPct val="0"/>
              </a:spcBef>
              <a:buFontTx/>
              <a:buChar char="•"/>
            </a:pPr>
            <a:r>
              <a:rPr lang="en-US" altLang="zh-CN" smtClean="0"/>
              <a:t>In the </a:t>
            </a:r>
            <a:r>
              <a:rPr lang="en-US" altLang="zh-CN" b="1" smtClean="0"/>
              <a:t>Stop position </a:t>
            </a:r>
            <a:r>
              <a:rPr lang="en-US" altLang="zh-CN" smtClean="0"/>
              <a:t>box, enter </a:t>
            </a:r>
            <a:r>
              <a:rPr lang="en-US" altLang="zh-CN" b="1" smtClean="0"/>
              <a:t>0%</a:t>
            </a:r>
            <a:r>
              <a:rPr lang="en-US" altLang="zh-CN" smtClean="0"/>
              <a:t>.</a:t>
            </a:r>
          </a:p>
          <a:p>
            <a:pPr marL="1143000" lvl="2" indent="-228600">
              <a:spcBef>
                <a:spcPct val="0"/>
              </a:spcBef>
              <a:buFontTx/>
              <a:buChar char="•"/>
            </a:pPr>
            <a:r>
              <a:rPr lang="en-US" altLang="zh-CN" smtClean="0"/>
              <a:t>Click the button next to </a:t>
            </a:r>
            <a:r>
              <a:rPr lang="en-US" altLang="zh-CN" b="1" smtClean="0"/>
              <a:t>Color</a:t>
            </a:r>
            <a:r>
              <a:rPr lang="en-US" altLang="zh-CN" smtClean="0"/>
              <a:t>, and then under </a:t>
            </a:r>
            <a:r>
              <a:rPr lang="en-US" altLang="zh-CN" b="1" smtClean="0"/>
              <a:t>Theme Colors </a:t>
            </a:r>
            <a:r>
              <a:rPr lang="en-US" altLang="zh-CN" smtClean="0"/>
              <a:t>click </a:t>
            </a:r>
            <a:r>
              <a:rPr lang="en-US" altLang="zh-CN" b="1" smtClean="0"/>
              <a:t>White, Background 1 </a:t>
            </a:r>
            <a:r>
              <a:rPr lang="en-US" altLang="zh-CN" smtClean="0"/>
              <a:t>(first row, first option from the left).</a:t>
            </a:r>
          </a:p>
          <a:p>
            <a:pPr marL="685800" lvl="1" indent="-228600">
              <a:spcBef>
                <a:spcPct val="0"/>
              </a:spcBef>
              <a:buFontTx/>
              <a:buChar char="•"/>
            </a:pPr>
            <a:r>
              <a:rPr lang="en-US" altLang="zh-CN" smtClean="0"/>
              <a:t>Select </a:t>
            </a:r>
            <a:r>
              <a:rPr lang="en-US" altLang="zh-CN" b="1" smtClean="0"/>
              <a:t>Stop 2 </a:t>
            </a:r>
            <a:r>
              <a:rPr lang="en-US" altLang="zh-CN" smtClean="0"/>
              <a:t>from the list, and then do the following: </a:t>
            </a:r>
          </a:p>
          <a:p>
            <a:pPr marL="1143000" lvl="2" indent="-228600">
              <a:spcBef>
                <a:spcPct val="0"/>
              </a:spcBef>
              <a:buFontTx/>
              <a:buChar char="•"/>
            </a:pPr>
            <a:r>
              <a:rPr lang="en-US" altLang="zh-CN" smtClean="0"/>
              <a:t>In the </a:t>
            </a:r>
            <a:r>
              <a:rPr lang="en-US" altLang="zh-CN" b="1" smtClean="0"/>
              <a:t>Stop position </a:t>
            </a:r>
            <a:r>
              <a:rPr lang="en-US" altLang="zh-CN" smtClean="0"/>
              <a:t>box, enter </a:t>
            </a:r>
            <a:r>
              <a:rPr lang="en-US" altLang="zh-CN" b="1" smtClean="0"/>
              <a:t>100%</a:t>
            </a:r>
            <a:r>
              <a:rPr lang="en-US" altLang="zh-CN" smtClean="0"/>
              <a:t>.</a:t>
            </a:r>
          </a:p>
          <a:p>
            <a:pPr marL="1143000" lvl="2" indent="-228600">
              <a:spcBef>
                <a:spcPct val="0"/>
              </a:spcBef>
              <a:buFontTx/>
              <a:buChar char="•"/>
            </a:pPr>
            <a:r>
              <a:rPr lang="en-US" altLang="zh-CN" smtClean="0"/>
              <a:t>Click the button next to </a:t>
            </a:r>
            <a:r>
              <a:rPr lang="en-US" altLang="zh-CN" b="1" smtClean="0"/>
              <a:t>Color</a:t>
            </a:r>
            <a:r>
              <a:rPr lang="en-US" altLang="zh-CN" smtClean="0"/>
              <a:t>, click </a:t>
            </a:r>
            <a:r>
              <a:rPr lang="en-US" altLang="zh-CN" b="1" smtClean="0"/>
              <a:t>More Colors</a:t>
            </a:r>
            <a:r>
              <a:rPr lang="en-US" altLang="zh-CN" smtClean="0"/>
              <a:t>, and then in the </a:t>
            </a:r>
            <a:r>
              <a:rPr lang="en-US" altLang="zh-CN" b="1" smtClean="0"/>
              <a:t>Colors</a:t>
            </a:r>
            <a:r>
              <a:rPr lang="en-US" altLang="zh-CN" smtClean="0"/>
              <a:t> dialog box, on the </a:t>
            </a:r>
            <a:r>
              <a:rPr lang="en-US" altLang="zh-CN" b="1" smtClean="0"/>
              <a:t>Custom</a:t>
            </a:r>
            <a:r>
              <a:rPr lang="en-US" altLang="zh-CN" smtClean="0"/>
              <a:t> tab, enter values for Red:</a:t>
            </a:r>
            <a:r>
              <a:rPr lang="en-US" altLang="zh-CN" b="1" smtClean="0"/>
              <a:t> 230</a:t>
            </a:r>
            <a:r>
              <a:rPr lang="en-US" altLang="zh-CN" smtClean="0"/>
              <a:t>, Green: </a:t>
            </a:r>
            <a:r>
              <a:rPr lang="en-US" altLang="zh-CN" b="1" smtClean="0"/>
              <a:t>230</a:t>
            </a:r>
            <a:r>
              <a:rPr lang="en-US" altLang="zh-CN" smtClean="0"/>
              <a:t>, Blue: </a:t>
            </a:r>
            <a:r>
              <a:rPr lang="en-US" altLang="zh-CN" b="1" smtClean="0"/>
              <a:t>230</a:t>
            </a:r>
            <a:r>
              <a:rPr lang="en-US" altLang="zh-CN" smtClean="0"/>
              <a:t>.</a:t>
            </a:r>
          </a:p>
          <a:p>
            <a:pPr>
              <a:spcBef>
                <a:spcPct val="0"/>
              </a:spcBef>
            </a:pPr>
            <a:endParaRPr lang="en-US" altLang="zh-CN" smtClean="0"/>
          </a:p>
          <a:p>
            <a:pPr>
              <a:spcBef>
                <a:spcPct val="0"/>
              </a:spcBef>
            </a:pPr>
            <a:endParaRPr lang="en-US" altLang="zh-CN" smtClean="0"/>
          </a:p>
          <a:p>
            <a:pPr>
              <a:spcBef>
                <a:spcPct val="0"/>
              </a:spcBef>
            </a:pPr>
            <a:r>
              <a:rPr lang="en-US" altLang="zh-CN" smtClean="0"/>
              <a:t>To reproduce the picture and text effects on this slide, do the following:</a:t>
            </a:r>
          </a:p>
          <a:p>
            <a:pPr>
              <a:spcBef>
                <a:spcPct val="0"/>
              </a:spcBef>
              <a:buFont typeface="Calibri" pitchFamily="34" charset="0"/>
              <a:buAutoNum type="arabicPeriod"/>
            </a:pPr>
            <a:r>
              <a:rPr lang="en-US" altLang="zh-CN" smtClean="0"/>
              <a:t>On the </a:t>
            </a:r>
            <a:r>
              <a:rPr lang="en-US" altLang="zh-CN" b="1" smtClean="0"/>
              <a:t>Insert</a:t>
            </a:r>
            <a:r>
              <a:rPr lang="en-US" altLang="zh-CN" smtClean="0"/>
              <a:t> tab, in the </a:t>
            </a:r>
            <a:r>
              <a:rPr lang="en-US" altLang="zh-CN" b="1" smtClean="0"/>
              <a:t>Illustrations</a:t>
            </a:r>
            <a:r>
              <a:rPr lang="en-US" altLang="zh-CN" smtClean="0"/>
              <a:t> group, click </a:t>
            </a:r>
            <a:r>
              <a:rPr lang="en-US" altLang="zh-CN" b="1" smtClean="0"/>
              <a:t>Picture</a:t>
            </a:r>
            <a:r>
              <a:rPr lang="en-US" altLang="zh-CN" smtClean="0"/>
              <a:t>. In the </a:t>
            </a:r>
            <a:r>
              <a:rPr lang="en-US" altLang="zh-CN" b="1" smtClean="0"/>
              <a:t>Insert Picture </a:t>
            </a:r>
            <a:r>
              <a:rPr lang="en-US" altLang="zh-CN" smtClean="0"/>
              <a:t>dialog box, select a picture, and then click </a:t>
            </a:r>
            <a:r>
              <a:rPr lang="en-US" altLang="zh-CN" b="1" smtClean="0"/>
              <a:t>Insert</a:t>
            </a:r>
            <a:r>
              <a:rPr lang="en-US" altLang="zh-CN" smtClean="0"/>
              <a:t>.</a:t>
            </a:r>
          </a:p>
          <a:p>
            <a:pPr>
              <a:spcBef>
                <a:spcPct val="0"/>
              </a:spcBef>
              <a:buFont typeface="Calibri" pitchFamily="34" charset="0"/>
              <a:buAutoNum type="arabicPeriod"/>
            </a:pPr>
            <a:r>
              <a:rPr lang="en-US" altLang="zh-CN" smtClean="0"/>
              <a:t>On the slide, select the picture. Under </a:t>
            </a:r>
            <a:r>
              <a:rPr lang="en-US" altLang="zh-CN" b="1" smtClean="0"/>
              <a:t>Picture Tools</a:t>
            </a:r>
            <a:r>
              <a:rPr lang="en-US" altLang="zh-CN" smtClean="0"/>
              <a:t>, on the </a:t>
            </a:r>
            <a:r>
              <a:rPr lang="en-US" altLang="zh-CN" b="1" smtClean="0"/>
              <a:t>Format</a:t>
            </a:r>
            <a:r>
              <a:rPr lang="en-US" altLang="zh-CN" smtClean="0"/>
              <a:t> tab, in the </a:t>
            </a:r>
            <a:r>
              <a:rPr lang="en-US" altLang="zh-CN" b="1" smtClean="0"/>
              <a:t>Picture Styles </a:t>
            </a:r>
            <a:r>
              <a:rPr lang="en-US" altLang="zh-CN" smtClean="0"/>
              <a:t>group, click </a:t>
            </a:r>
            <a:r>
              <a:rPr lang="en-US" altLang="zh-CN" b="1" smtClean="0"/>
              <a:t>Picture Shape</a:t>
            </a:r>
            <a:r>
              <a:rPr lang="en-US" altLang="zh-CN" smtClean="0"/>
              <a:t>, and then under </a:t>
            </a:r>
            <a:r>
              <a:rPr lang="en-US" altLang="zh-CN" b="1" smtClean="0"/>
              <a:t>Basic Shapes </a:t>
            </a:r>
            <a:r>
              <a:rPr lang="en-US" altLang="zh-CN" smtClean="0"/>
              <a:t>click </a:t>
            </a:r>
            <a:r>
              <a:rPr lang="en-US" altLang="zh-CN" b="1" smtClean="0"/>
              <a:t>Oval</a:t>
            </a:r>
            <a:r>
              <a:rPr lang="en-US" altLang="zh-CN" smtClean="0"/>
              <a:t> (first option from the left).</a:t>
            </a:r>
          </a:p>
          <a:p>
            <a:pPr>
              <a:spcBef>
                <a:spcPct val="0"/>
              </a:spcBef>
              <a:buFont typeface="Calibri" pitchFamily="34" charset="0"/>
              <a:buAutoNum type="arabicPeriod"/>
            </a:pPr>
            <a:r>
              <a:rPr lang="en-US" altLang="zh-CN" smtClean="0"/>
              <a:t>With the picture still selected, under </a:t>
            </a:r>
            <a:r>
              <a:rPr lang="en-US" altLang="zh-CN" b="1" smtClean="0"/>
              <a:t>Picture Tools</a:t>
            </a:r>
            <a:r>
              <a:rPr lang="en-US" altLang="zh-CN" smtClean="0"/>
              <a:t>, on the </a:t>
            </a:r>
            <a:r>
              <a:rPr lang="en-US" altLang="zh-CN" b="1" smtClean="0"/>
              <a:t>Format</a:t>
            </a:r>
            <a:r>
              <a:rPr lang="en-US" altLang="zh-CN" smtClean="0"/>
              <a:t> tab, in the bottom right corner of the </a:t>
            </a:r>
            <a:r>
              <a:rPr lang="en-US" altLang="zh-CN" b="1" smtClean="0"/>
              <a:t>Size</a:t>
            </a:r>
            <a:r>
              <a:rPr lang="en-US" altLang="zh-CN" smtClean="0"/>
              <a:t> group, click the </a:t>
            </a:r>
            <a:r>
              <a:rPr lang="en-US" altLang="zh-CN" b="1" smtClean="0"/>
              <a:t>Size and Position</a:t>
            </a:r>
            <a:r>
              <a:rPr lang="en-US" altLang="zh-CN" smtClean="0"/>
              <a:t> dialog box launcher. In the </a:t>
            </a:r>
            <a:r>
              <a:rPr lang="en-US" altLang="zh-CN" b="1" smtClean="0"/>
              <a:t>Size and Position </a:t>
            </a:r>
            <a:r>
              <a:rPr lang="en-US" altLang="zh-CN" smtClean="0"/>
              <a:t> dialog box, on the </a:t>
            </a:r>
            <a:r>
              <a:rPr lang="en-US" altLang="zh-CN" b="1" smtClean="0"/>
              <a:t>Size</a:t>
            </a:r>
            <a:r>
              <a:rPr lang="en-US" altLang="zh-CN" smtClean="0"/>
              <a:t> tab, resize or crop the picture as needed so that under </a:t>
            </a:r>
            <a:r>
              <a:rPr lang="en-US" altLang="zh-CN" b="1" smtClean="0"/>
              <a:t>Size and rotate</a:t>
            </a:r>
            <a:r>
              <a:rPr lang="en-US" altLang="zh-CN" smtClean="0"/>
              <a:t>, the </a:t>
            </a:r>
            <a:r>
              <a:rPr lang="en-US" altLang="zh-CN" b="1" smtClean="0"/>
              <a:t>Height</a:t>
            </a:r>
            <a:r>
              <a:rPr lang="en-US" altLang="zh-CN" smtClean="0"/>
              <a:t> box is set to </a:t>
            </a:r>
            <a:r>
              <a:rPr lang="en-US" altLang="zh-CN" b="1" smtClean="0"/>
              <a:t>1.2”</a:t>
            </a:r>
            <a:r>
              <a:rPr lang="en-US" altLang="zh-CN" smtClean="0"/>
              <a:t> and the </a:t>
            </a:r>
            <a:r>
              <a:rPr lang="en-US" altLang="zh-CN" b="1" smtClean="0"/>
              <a:t>Width</a:t>
            </a:r>
            <a:r>
              <a:rPr lang="en-US" altLang="zh-CN" smtClean="0"/>
              <a:t> box is set to </a:t>
            </a:r>
            <a:r>
              <a:rPr lang="en-US" altLang="zh-CN" b="1" smtClean="0"/>
              <a:t>1.2”</a:t>
            </a:r>
            <a:r>
              <a:rPr lang="en-US" altLang="zh-CN" smtClean="0"/>
              <a:t>. Resize the picture under </a:t>
            </a:r>
            <a:r>
              <a:rPr lang="en-US" altLang="zh-CN" b="1" smtClean="0"/>
              <a:t>Size and rotate </a:t>
            </a:r>
            <a:r>
              <a:rPr lang="en-US" altLang="zh-CN" smtClean="0"/>
              <a:t>by entering values into the </a:t>
            </a:r>
            <a:r>
              <a:rPr lang="en-US" altLang="zh-CN" b="1" smtClean="0"/>
              <a:t>Height</a:t>
            </a:r>
            <a:r>
              <a:rPr lang="en-US" altLang="zh-CN" smtClean="0"/>
              <a:t> and </a:t>
            </a:r>
            <a:r>
              <a:rPr lang="en-US" altLang="zh-CN" b="1" smtClean="0"/>
              <a:t>Width</a:t>
            </a:r>
            <a:r>
              <a:rPr lang="en-US" altLang="zh-CN" smtClean="0"/>
              <a:t> boxes. Crop the picture under </a:t>
            </a:r>
            <a:r>
              <a:rPr lang="en-US" altLang="zh-CN" b="1" smtClean="0"/>
              <a:t>Crop from </a:t>
            </a:r>
            <a:r>
              <a:rPr lang="en-US" altLang="zh-CN" smtClean="0"/>
              <a:t>by entering values into the </a:t>
            </a:r>
            <a:r>
              <a:rPr lang="en-US" altLang="zh-CN" b="1" smtClean="0"/>
              <a:t>Left</a:t>
            </a:r>
            <a:r>
              <a:rPr lang="en-US" altLang="zh-CN" smtClean="0"/>
              <a:t>, </a:t>
            </a:r>
            <a:r>
              <a:rPr lang="en-US" altLang="zh-CN" b="1" smtClean="0"/>
              <a:t>Right</a:t>
            </a:r>
            <a:r>
              <a:rPr lang="en-US" altLang="zh-CN" smtClean="0"/>
              <a:t>, </a:t>
            </a:r>
            <a:r>
              <a:rPr lang="en-US" altLang="zh-CN" b="1" smtClean="0"/>
              <a:t>Top</a:t>
            </a:r>
            <a:r>
              <a:rPr lang="en-US" altLang="zh-CN" smtClean="0"/>
              <a:t>, and </a:t>
            </a:r>
            <a:r>
              <a:rPr lang="en-US" altLang="zh-CN" b="1" smtClean="0"/>
              <a:t>Bottom</a:t>
            </a:r>
            <a:r>
              <a:rPr lang="en-US" altLang="zh-CN" smtClean="0"/>
              <a:t> boxes. </a:t>
            </a:r>
          </a:p>
          <a:p>
            <a:pPr>
              <a:spcBef>
                <a:spcPct val="0"/>
              </a:spcBef>
              <a:buFont typeface="Calibri" pitchFamily="34" charset="0"/>
              <a:buAutoNum type="arabicPeriod"/>
            </a:pPr>
            <a:r>
              <a:rPr lang="en-US" altLang="zh-CN" smtClean="0"/>
              <a:t>Under </a:t>
            </a:r>
            <a:r>
              <a:rPr lang="en-US" altLang="zh-CN" b="1" smtClean="0"/>
              <a:t>Picture Tools</a:t>
            </a:r>
            <a:r>
              <a:rPr lang="en-US" altLang="zh-CN" smtClean="0"/>
              <a:t>, on the </a:t>
            </a:r>
            <a:r>
              <a:rPr lang="en-US" altLang="zh-CN" b="1" smtClean="0"/>
              <a:t>Format</a:t>
            </a:r>
            <a:r>
              <a:rPr lang="en-US" altLang="zh-CN" smtClean="0"/>
              <a:t> tab, in the </a:t>
            </a:r>
            <a:r>
              <a:rPr lang="en-US" altLang="zh-CN" b="1" smtClean="0"/>
              <a:t>Picture Styles </a:t>
            </a:r>
            <a:r>
              <a:rPr lang="en-US" altLang="zh-CN" smtClean="0"/>
              <a:t>group, click the arrow next to </a:t>
            </a:r>
            <a:r>
              <a:rPr lang="en-US" altLang="zh-CN" b="1" smtClean="0"/>
              <a:t>Picture Effects</a:t>
            </a:r>
            <a:r>
              <a:rPr lang="en-US" altLang="zh-CN" smtClean="0"/>
              <a:t>, point to </a:t>
            </a:r>
            <a:r>
              <a:rPr lang="en-US" altLang="zh-CN" b="1" smtClean="0"/>
              <a:t>Bevel</a:t>
            </a:r>
            <a:r>
              <a:rPr lang="en-US" altLang="zh-CN" smtClean="0"/>
              <a:t>, and then under </a:t>
            </a:r>
            <a:r>
              <a:rPr lang="en-US" altLang="zh-CN" b="1" smtClean="0"/>
              <a:t>Bevel</a:t>
            </a:r>
            <a:r>
              <a:rPr lang="en-US" altLang="zh-CN" smtClean="0"/>
              <a:t> click </a:t>
            </a:r>
            <a:r>
              <a:rPr lang="en-US" altLang="zh-CN" b="1" smtClean="0"/>
              <a:t>Circle </a:t>
            </a:r>
            <a:r>
              <a:rPr lang="en-US" altLang="zh-CN" smtClean="0"/>
              <a:t>(first row, first option from the left).</a:t>
            </a:r>
          </a:p>
          <a:p>
            <a:pPr>
              <a:spcBef>
                <a:spcPct val="0"/>
              </a:spcBef>
              <a:buFont typeface="Calibri" pitchFamily="34" charset="0"/>
              <a:buAutoNum type="arabicPeriod"/>
            </a:pPr>
            <a:r>
              <a:rPr lang="en-US" altLang="zh-CN" smtClean="0"/>
              <a:t>Under </a:t>
            </a:r>
            <a:r>
              <a:rPr lang="en-US" altLang="zh-CN" b="1" smtClean="0"/>
              <a:t>Picture Tools</a:t>
            </a:r>
            <a:r>
              <a:rPr lang="en-US" altLang="zh-CN" smtClean="0"/>
              <a:t>, on the </a:t>
            </a:r>
            <a:r>
              <a:rPr lang="en-US" altLang="zh-CN" b="1" smtClean="0"/>
              <a:t>Format</a:t>
            </a:r>
            <a:r>
              <a:rPr lang="en-US" altLang="zh-CN" smtClean="0"/>
              <a:t> tab, in the </a:t>
            </a:r>
            <a:r>
              <a:rPr lang="en-US" altLang="zh-CN" b="1" smtClean="0"/>
              <a:t>Picture Styles </a:t>
            </a:r>
            <a:r>
              <a:rPr lang="en-US" altLang="zh-CN" smtClean="0"/>
              <a:t>group, click </a:t>
            </a:r>
            <a:r>
              <a:rPr lang="en-US" altLang="zh-CN" b="1" smtClean="0"/>
              <a:t>Picture Effects</a:t>
            </a:r>
            <a:r>
              <a:rPr lang="en-US" altLang="zh-CN" smtClean="0"/>
              <a:t>, point to </a:t>
            </a:r>
            <a:r>
              <a:rPr lang="en-US" altLang="zh-CN" b="1" smtClean="0"/>
              <a:t>Bevel</a:t>
            </a:r>
            <a:r>
              <a:rPr lang="en-US" altLang="zh-CN" smtClean="0"/>
              <a:t>, and then click </a:t>
            </a:r>
            <a:r>
              <a:rPr lang="en-US" altLang="zh-CN" b="1" smtClean="0"/>
              <a:t>3-D Options</a:t>
            </a:r>
            <a:r>
              <a:rPr lang="en-US" altLang="zh-CN" smtClean="0"/>
              <a:t>. In the </a:t>
            </a:r>
            <a:r>
              <a:rPr lang="en-US" altLang="zh-CN" b="1" smtClean="0"/>
              <a:t>Format Picture </a:t>
            </a:r>
            <a:r>
              <a:rPr lang="en-US" altLang="zh-CN" smtClean="0"/>
              <a:t>dialog box, click </a:t>
            </a:r>
            <a:r>
              <a:rPr lang="en-US" altLang="zh-CN" b="1" smtClean="0"/>
              <a:t>3-D Format</a:t>
            </a:r>
            <a:r>
              <a:rPr lang="en-US" altLang="zh-CN" smtClean="0"/>
              <a:t> in the left pane, and then do the following in the </a:t>
            </a:r>
            <a:r>
              <a:rPr lang="en-US" altLang="zh-CN" b="1" smtClean="0"/>
              <a:t>3-D Format</a:t>
            </a:r>
            <a:r>
              <a:rPr lang="en-US" altLang="zh-CN" smtClean="0"/>
              <a:t> pane, under </a:t>
            </a:r>
            <a:r>
              <a:rPr lang="en-US" altLang="zh-CN" b="1" smtClean="0"/>
              <a:t>Surface</a:t>
            </a:r>
            <a:r>
              <a:rPr lang="en-US" altLang="zh-CN" smtClean="0"/>
              <a:t>:</a:t>
            </a:r>
          </a:p>
          <a:p>
            <a:pPr marL="685800" lvl="1" indent="-228600">
              <a:spcBef>
                <a:spcPct val="0"/>
              </a:spcBef>
              <a:buFontTx/>
              <a:buChar char="•"/>
            </a:pPr>
            <a:r>
              <a:rPr lang="en-US" altLang="zh-CN" smtClean="0"/>
              <a:t>Click the button next to </a:t>
            </a:r>
            <a:r>
              <a:rPr lang="en-US" altLang="zh-CN" b="1" smtClean="0"/>
              <a:t>Material</a:t>
            </a:r>
            <a:r>
              <a:rPr lang="en-US" altLang="zh-CN" smtClean="0"/>
              <a:t>, and then under </a:t>
            </a:r>
            <a:r>
              <a:rPr lang="en-US" altLang="zh-CN" b="1" smtClean="0"/>
              <a:t>Standard</a:t>
            </a:r>
            <a:r>
              <a:rPr lang="en-US" altLang="zh-CN" smtClean="0"/>
              <a:t> click </a:t>
            </a:r>
            <a:r>
              <a:rPr lang="en-US" altLang="zh-CN" b="1" smtClean="0"/>
              <a:t>Metal</a:t>
            </a:r>
            <a:r>
              <a:rPr lang="en-US" altLang="zh-CN" smtClean="0"/>
              <a:t> (fourth option from the left). </a:t>
            </a:r>
          </a:p>
          <a:p>
            <a:pPr marL="685800" lvl="1" indent="-228600">
              <a:spcBef>
                <a:spcPct val="0"/>
              </a:spcBef>
              <a:buFontTx/>
              <a:buChar char="•"/>
            </a:pPr>
            <a:r>
              <a:rPr lang="en-US" altLang="zh-CN" smtClean="0"/>
              <a:t>Click the button next to </a:t>
            </a:r>
            <a:r>
              <a:rPr lang="en-US" altLang="zh-CN" b="1" smtClean="0"/>
              <a:t>Lighting</a:t>
            </a:r>
            <a:r>
              <a:rPr lang="en-US" altLang="zh-CN" smtClean="0"/>
              <a:t>, and then under </a:t>
            </a:r>
            <a:r>
              <a:rPr lang="en-US" altLang="zh-CN" b="1" smtClean="0"/>
              <a:t>Neutral</a:t>
            </a:r>
            <a:r>
              <a:rPr lang="en-US" altLang="zh-CN" smtClean="0"/>
              <a:t> click </a:t>
            </a:r>
            <a:r>
              <a:rPr lang="en-US" altLang="zh-CN" b="1" smtClean="0"/>
              <a:t>Contrasting</a:t>
            </a:r>
            <a:r>
              <a:rPr lang="en-US" altLang="zh-CN" smtClean="0"/>
              <a:t> (second row, second option from the left). </a:t>
            </a:r>
          </a:p>
          <a:p>
            <a:pPr marL="685800" lvl="1" indent="-228600">
              <a:spcBef>
                <a:spcPct val="0"/>
              </a:spcBef>
              <a:buFontTx/>
              <a:buChar char="•"/>
            </a:pPr>
            <a:r>
              <a:rPr lang="en-US" altLang="zh-CN" smtClean="0"/>
              <a:t>In the </a:t>
            </a:r>
            <a:r>
              <a:rPr lang="en-US" altLang="zh-CN" b="1" smtClean="0"/>
              <a:t>Angle</a:t>
            </a:r>
            <a:r>
              <a:rPr lang="en-US" altLang="zh-CN" smtClean="0"/>
              <a:t> box, enter </a:t>
            </a:r>
            <a:r>
              <a:rPr lang="en-US" altLang="zh-CN" b="1" smtClean="0"/>
              <a:t>25°</a:t>
            </a:r>
            <a:r>
              <a:rPr lang="en-US" altLang="zh-CN" smtClean="0"/>
              <a:t>.</a:t>
            </a:r>
          </a:p>
          <a:p>
            <a:pPr>
              <a:spcBef>
                <a:spcPct val="0"/>
              </a:spcBef>
              <a:buFont typeface="Calibri" pitchFamily="34" charset="0"/>
              <a:buAutoNum type="arabicPeriod"/>
            </a:pPr>
            <a:r>
              <a:rPr lang="en-US" altLang="zh-CN" smtClean="0"/>
              <a:t>Also in the </a:t>
            </a:r>
            <a:r>
              <a:rPr lang="en-US" altLang="zh-CN" b="1" smtClean="0"/>
              <a:t>Format Picture </a:t>
            </a:r>
            <a:r>
              <a:rPr lang="en-US" altLang="zh-CN" smtClean="0"/>
              <a:t>dialog box, click </a:t>
            </a:r>
            <a:r>
              <a:rPr lang="en-US" altLang="zh-CN" b="1" smtClean="0"/>
              <a:t>Shadow </a:t>
            </a:r>
            <a:r>
              <a:rPr lang="en-US" altLang="zh-CN" smtClean="0"/>
              <a:t>in the left pane. In the </a:t>
            </a:r>
            <a:r>
              <a:rPr lang="en-US" altLang="zh-CN" b="1" smtClean="0"/>
              <a:t>Shadow</a:t>
            </a:r>
            <a:r>
              <a:rPr lang="en-US" altLang="zh-CN" smtClean="0"/>
              <a:t> pane, click the button next to </a:t>
            </a:r>
            <a:r>
              <a:rPr lang="en-US" altLang="zh-CN" b="1" smtClean="0"/>
              <a:t>Presets</a:t>
            </a:r>
            <a:r>
              <a:rPr lang="en-US" altLang="zh-CN" smtClean="0"/>
              <a:t>, under </a:t>
            </a:r>
            <a:r>
              <a:rPr lang="en-US" altLang="zh-CN" b="1" smtClean="0"/>
              <a:t>Outer</a:t>
            </a:r>
            <a:r>
              <a:rPr lang="en-US" altLang="zh-CN" smtClean="0"/>
              <a:t> click </a:t>
            </a:r>
            <a:r>
              <a:rPr lang="en-US" altLang="zh-CN" b="1" smtClean="0"/>
              <a:t>Offset Diagonal Bottom Left </a:t>
            </a:r>
            <a:r>
              <a:rPr lang="en-US" altLang="zh-CN" smtClean="0"/>
              <a:t>(first row, third option from the left), and then do the following:</a:t>
            </a:r>
          </a:p>
          <a:p>
            <a:pPr marL="685800" lvl="1" indent="-228600">
              <a:spcBef>
                <a:spcPct val="0"/>
              </a:spcBef>
              <a:buFontTx/>
              <a:buChar char="•"/>
            </a:pPr>
            <a:r>
              <a:rPr lang="en-US" altLang="zh-CN" smtClean="0"/>
              <a:t>In the </a:t>
            </a:r>
            <a:r>
              <a:rPr lang="en-US" altLang="zh-CN" b="1" smtClean="0"/>
              <a:t>Transparency</a:t>
            </a:r>
            <a:r>
              <a:rPr lang="en-US" altLang="zh-CN" smtClean="0"/>
              <a:t> box, enter </a:t>
            </a:r>
            <a:r>
              <a:rPr lang="en-US" altLang="zh-CN" b="1" smtClean="0"/>
              <a:t>77%</a:t>
            </a:r>
            <a:r>
              <a:rPr lang="en-US" altLang="zh-CN" smtClean="0"/>
              <a:t>.</a:t>
            </a:r>
          </a:p>
          <a:p>
            <a:pPr marL="685800" lvl="1" indent="-228600">
              <a:spcBef>
                <a:spcPct val="0"/>
              </a:spcBef>
              <a:buFontTx/>
              <a:buChar char="•"/>
            </a:pPr>
            <a:r>
              <a:rPr lang="en-US" altLang="zh-CN" smtClean="0"/>
              <a:t>In the </a:t>
            </a:r>
            <a:r>
              <a:rPr lang="en-US" altLang="zh-CN" b="1" smtClean="0"/>
              <a:t>Size</a:t>
            </a:r>
            <a:r>
              <a:rPr lang="en-US" altLang="zh-CN" smtClean="0"/>
              <a:t> box, enter </a:t>
            </a:r>
            <a:r>
              <a:rPr lang="en-US" altLang="zh-CN" b="1" smtClean="0"/>
              <a:t>100%</a:t>
            </a:r>
            <a:r>
              <a:rPr lang="en-US" altLang="zh-CN" smtClean="0"/>
              <a:t>. </a:t>
            </a:r>
          </a:p>
          <a:p>
            <a:pPr marL="685800" lvl="1" indent="-228600">
              <a:spcBef>
                <a:spcPct val="0"/>
              </a:spcBef>
              <a:buFontTx/>
              <a:buChar char="•"/>
            </a:pPr>
            <a:r>
              <a:rPr lang="en-US" altLang="zh-CN" smtClean="0"/>
              <a:t>In the </a:t>
            </a:r>
            <a:r>
              <a:rPr lang="en-US" altLang="zh-CN" b="1" smtClean="0"/>
              <a:t>Blur</a:t>
            </a:r>
            <a:r>
              <a:rPr lang="en-US" altLang="zh-CN" smtClean="0"/>
              <a:t> box, enter </a:t>
            </a:r>
            <a:r>
              <a:rPr lang="en-US" altLang="zh-CN" b="1" smtClean="0"/>
              <a:t>10 pt</a:t>
            </a:r>
            <a:r>
              <a:rPr lang="en-US" altLang="zh-CN" smtClean="0"/>
              <a:t>.</a:t>
            </a:r>
          </a:p>
          <a:p>
            <a:pPr marL="685800" lvl="1" indent="-228600">
              <a:spcBef>
                <a:spcPct val="0"/>
              </a:spcBef>
              <a:buFontTx/>
              <a:buChar char="•"/>
            </a:pPr>
            <a:r>
              <a:rPr lang="en-US" altLang="zh-CN" smtClean="0"/>
              <a:t>In the </a:t>
            </a:r>
            <a:r>
              <a:rPr lang="en-US" altLang="zh-CN" b="1" smtClean="0"/>
              <a:t>Angle</a:t>
            </a:r>
            <a:r>
              <a:rPr lang="en-US" altLang="zh-CN" smtClean="0"/>
              <a:t> box, enter </a:t>
            </a:r>
            <a:r>
              <a:rPr lang="en-US" altLang="zh-CN" b="1" smtClean="0"/>
              <a:t>141°</a:t>
            </a:r>
            <a:r>
              <a:rPr lang="en-US" altLang="zh-CN" smtClean="0"/>
              <a:t>.</a:t>
            </a:r>
          </a:p>
          <a:p>
            <a:pPr marL="685800" lvl="1" indent="-228600">
              <a:spcBef>
                <a:spcPct val="0"/>
              </a:spcBef>
              <a:buFontTx/>
              <a:buChar char="•"/>
            </a:pPr>
            <a:r>
              <a:rPr lang="en-US" altLang="zh-CN" smtClean="0"/>
              <a:t>In the </a:t>
            </a:r>
            <a:r>
              <a:rPr lang="en-US" altLang="zh-CN" b="1" smtClean="0"/>
              <a:t>Distance</a:t>
            </a:r>
            <a:r>
              <a:rPr lang="en-US" altLang="zh-CN" smtClean="0"/>
              <a:t> box, enter </a:t>
            </a:r>
            <a:r>
              <a:rPr lang="en-US" altLang="zh-CN" b="1" smtClean="0"/>
              <a:t>10 pt</a:t>
            </a:r>
            <a:r>
              <a:rPr lang="en-US" altLang="zh-CN" smtClean="0"/>
              <a:t>.</a:t>
            </a:r>
          </a:p>
          <a:p>
            <a:pPr>
              <a:spcBef>
                <a:spcPct val="0"/>
              </a:spcBef>
              <a:buFont typeface="Calibri" pitchFamily="34" charset="0"/>
              <a:buAutoNum type="arabicPeriod"/>
            </a:pPr>
            <a:r>
              <a:rPr lang="en-US" altLang="zh-CN" smtClean="0"/>
              <a:t>On the slide, drag the picture onto the curve, near the top. </a:t>
            </a:r>
          </a:p>
          <a:p>
            <a:pPr>
              <a:spcBef>
                <a:spcPct val="0"/>
              </a:spcBef>
              <a:buFont typeface="Calibri" pitchFamily="34" charset="0"/>
              <a:buAutoNum type="arabicPeriod"/>
            </a:pPr>
            <a:r>
              <a:rPr lang="en-US" altLang="zh-CN" smtClean="0"/>
              <a:t>On the </a:t>
            </a:r>
            <a:r>
              <a:rPr lang="en-US" altLang="zh-CN" b="1" smtClean="0"/>
              <a:t>Insert</a:t>
            </a:r>
            <a:r>
              <a:rPr lang="en-US" altLang="zh-CN" smtClean="0"/>
              <a:t> tab, in the </a:t>
            </a:r>
            <a:r>
              <a:rPr lang="en-US" altLang="zh-CN" b="1" smtClean="0"/>
              <a:t>Text</a:t>
            </a:r>
            <a:r>
              <a:rPr lang="en-US" altLang="zh-CN" smtClean="0"/>
              <a:t> group, click </a:t>
            </a:r>
            <a:r>
              <a:rPr lang="en-US" altLang="zh-CN" b="1" smtClean="0"/>
              <a:t>Text Box</a:t>
            </a:r>
            <a:r>
              <a:rPr lang="en-US" altLang="zh-CN" smtClean="0"/>
              <a:t>. On the slide, drag to draw the text box.</a:t>
            </a:r>
          </a:p>
          <a:p>
            <a:pPr>
              <a:spcBef>
                <a:spcPct val="0"/>
              </a:spcBef>
              <a:buFont typeface="Calibri" pitchFamily="34" charset="0"/>
              <a:buAutoNum type="arabicPeriod"/>
            </a:pPr>
            <a:r>
              <a:rPr lang="en-US" altLang="zh-CN" smtClean="0"/>
              <a:t>Enter text in the text box and select it. On the </a:t>
            </a:r>
            <a:r>
              <a:rPr lang="en-US" altLang="zh-CN" b="1" smtClean="0"/>
              <a:t>Home</a:t>
            </a:r>
            <a:r>
              <a:rPr lang="en-US" altLang="zh-CN" smtClean="0"/>
              <a:t> tab, in the </a:t>
            </a:r>
            <a:r>
              <a:rPr lang="en-US" altLang="zh-CN" b="1" smtClean="0"/>
              <a:t>Font</a:t>
            </a:r>
            <a:r>
              <a:rPr lang="en-US" altLang="zh-CN" smtClean="0"/>
              <a:t> group, do the following:</a:t>
            </a:r>
          </a:p>
          <a:p>
            <a:pPr marL="685800" lvl="1" indent="-228600">
              <a:spcBef>
                <a:spcPct val="0"/>
              </a:spcBef>
              <a:buFontTx/>
              <a:buChar char="•"/>
            </a:pPr>
            <a:r>
              <a:rPr lang="en-US" altLang="zh-CN" smtClean="0"/>
              <a:t>In the </a:t>
            </a:r>
            <a:r>
              <a:rPr lang="en-US" altLang="zh-CN" b="1" smtClean="0"/>
              <a:t>Font</a:t>
            </a:r>
            <a:r>
              <a:rPr lang="en-US" altLang="zh-CN" smtClean="0"/>
              <a:t> list, select </a:t>
            </a:r>
            <a:r>
              <a:rPr lang="en-US" altLang="zh-CN" b="1" smtClean="0"/>
              <a:t>Corbel</a:t>
            </a:r>
            <a:r>
              <a:rPr lang="en-US" altLang="zh-CN" smtClean="0"/>
              <a:t>.</a:t>
            </a:r>
          </a:p>
          <a:p>
            <a:pPr marL="685800" lvl="1" indent="-228600">
              <a:spcBef>
                <a:spcPct val="0"/>
              </a:spcBef>
              <a:buFontTx/>
              <a:buChar char="•"/>
            </a:pPr>
            <a:r>
              <a:rPr lang="en-US" altLang="zh-CN" smtClean="0"/>
              <a:t>In the </a:t>
            </a:r>
            <a:r>
              <a:rPr lang="en-US" altLang="zh-CN" b="1" smtClean="0"/>
              <a:t>Font Size </a:t>
            </a:r>
            <a:r>
              <a:rPr lang="en-US" altLang="zh-CN" smtClean="0"/>
              <a:t>box, enter </a:t>
            </a:r>
            <a:r>
              <a:rPr lang="en-US" altLang="zh-CN" b="1" smtClean="0"/>
              <a:t>22</a:t>
            </a:r>
            <a:r>
              <a:rPr lang="en-US" altLang="zh-CN" smtClean="0"/>
              <a:t>. </a:t>
            </a:r>
          </a:p>
          <a:p>
            <a:pPr marL="685800" lvl="1" indent="-228600">
              <a:spcBef>
                <a:spcPct val="0"/>
              </a:spcBef>
              <a:buFontTx/>
              <a:buChar char="•"/>
            </a:pPr>
            <a:r>
              <a:rPr lang="en-US" altLang="zh-CN" smtClean="0"/>
              <a:t>Click the arrow next to </a:t>
            </a:r>
            <a:r>
              <a:rPr lang="en-US" altLang="zh-CN" b="1" smtClean="0"/>
              <a:t>Font Color</a:t>
            </a:r>
            <a:r>
              <a:rPr lang="en-US" altLang="zh-CN" smtClean="0"/>
              <a:t>,</a:t>
            </a:r>
            <a:r>
              <a:rPr lang="en-US" altLang="zh-CN" b="1" smtClean="0"/>
              <a:t> </a:t>
            </a:r>
            <a:r>
              <a:rPr lang="en-US" altLang="zh-CN" smtClean="0"/>
              <a:t>and then under </a:t>
            </a:r>
            <a:r>
              <a:rPr lang="en-US" altLang="zh-CN" b="1" smtClean="0"/>
              <a:t>Theme Colors </a:t>
            </a:r>
            <a:r>
              <a:rPr lang="en-US" altLang="zh-CN" smtClean="0"/>
              <a:t>click </a:t>
            </a:r>
            <a:r>
              <a:rPr lang="en-US" altLang="zh-CN" b="1" smtClean="0"/>
              <a:t>White, Background 1, Darker 50% </a:t>
            </a:r>
            <a:r>
              <a:rPr lang="en-US" altLang="zh-CN" smtClean="0"/>
              <a:t>(sixth row, first option from the left).</a:t>
            </a:r>
          </a:p>
          <a:p>
            <a:pPr>
              <a:spcBef>
                <a:spcPct val="0"/>
              </a:spcBef>
              <a:buFont typeface="Calibri" pitchFamily="34" charset="0"/>
              <a:buAutoNum type="arabicPeriod"/>
            </a:pPr>
            <a:r>
              <a:rPr lang="en-US" altLang="zh-CN" smtClean="0"/>
              <a:t>On the </a:t>
            </a:r>
            <a:r>
              <a:rPr lang="en-US" altLang="zh-CN" b="1" smtClean="0"/>
              <a:t>Home</a:t>
            </a:r>
            <a:r>
              <a:rPr lang="en-US" altLang="zh-CN" smtClean="0"/>
              <a:t> tab, in the </a:t>
            </a:r>
            <a:r>
              <a:rPr lang="en-US" altLang="zh-CN" b="1" smtClean="0"/>
              <a:t>Paragraph</a:t>
            </a:r>
            <a:r>
              <a:rPr lang="en-US" altLang="zh-CN" smtClean="0"/>
              <a:t> group, click </a:t>
            </a:r>
            <a:r>
              <a:rPr lang="en-US" altLang="zh-CN" b="1" smtClean="0"/>
              <a:t>Align Text Left</a:t>
            </a:r>
            <a:r>
              <a:rPr lang="en-US" altLang="zh-CN" smtClean="0"/>
              <a:t> to align the text left in the text box.</a:t>
            </a:r>
          </a:p>
          <a:p>
            <a:pPr>
              <a:spcBef>
                <a:spcPct val="0"/>
              </a:spcBef>
              <a:buFont typeface="Calibri" pitchFamily="34" charset="0"/>
              <a:buAutoNum type="arabicPeriod"/>
            </a:pPr>
            <a:r>
              <a:rPr lang="en-US" altLang="zh-CN" smtClean="0"/>
              <a:t>On the slide, drag the text box to the right of the picture. </a:t>
            </a:r>
          </a:p>
          <a:p>
            <a:pPr>
              <a:spcBef>
                <a:spcPct val="0"/>
              </a:spcBef>
              <a:buFont typeface="Calibri" pitchFamily="34" charset="0"/>
              <a:buAutoNum type="arabicPeriod"/>
            </a:pPr>
            <a:endParaRPr lang="en-US" altLang="zh-CN" smtClean="0"/>
          </a:p>
          <a:p>
            <a:pPr>
              <a:spcBef>
                <a:spcPct val="0"/>
              </a:spcBef>
            </a:pPr>
            <a:endParaRPr lang="en-US" altLang="zh-CN" smtClean="0"/>
          </a:p>
          <a:p>
            <a:pPr>
              <a:spcBef>
                <a:spcPct val="0"/>
              </a:spcBef>
            </a:pPr>
            <a:r>
              <a:rPr lang="en-US" altLang="zh-CN" smtClean="0"/>
              <a:t>To reproduce the animation effects on this slide, do the following:</a:t>
            </a:r>
          </a:p>
          <a:p>
            <a:pPr>
              <a:spcBef>
                <a:spcPct val="0"/>
              </a:spcBef>
              <a:buFont typeface="Calibri" pitchFamily="34" charset="0"/>
              <a:buAutoNum type="arabicPeriod"/>
            </a:pPr>
            <a:r>
              <a:rPr lang="en-US" altLang="zh-CN" smtClean="0"/>
              <a:t>It will help to zoom out in order to view the area off the slide. On the </a:t>
            </a:r>
            <a:r>
              <a:rPr lang="en-US" altLang="zh-CN" b="1" smtClean="0"/>
              <a:t>View</a:t>
            </a:r>
            <a:r>
              <a:rPr lang="en-US" altLang="zh-CN" smtClean="0"/>
              <a:t> tab, in the </a:t>
            </a:r>
            <a:r>
              <a:rPr lang="en-US" altLang="zh-CN" b="1" smtClean="0"/>
              <a:t>Zoom</a:t>
            </a:r>
            <a:r>
              <a:rPr lang="en-US" altLang="zh-CN" smtClean="0"/>
              <a:t> group, click </a:t>
            </a:r>
            <a:r>
              <a:rPr lang="en-US" altLang="zh-CN" b="1" smtClean="0"/>
              <a:t>Zoom</a:t>
            </a:r>
            <a:r>
              <a:rPr lang="en-US" altLang="zh-CN" smtClean="0"/>
              <a:t>. In the </a:t>
            </a:r>
            <a:r>
              <a:rPr lang="en-US" altLang="zh-CN" b="1" smtClean="0"/>
              <a:t>Zoom </a:t>
            </a:r>
            <a:r>
              <a:rPr lang="en-US" altLang="zh-CN" smtClean="0"/>
              <a:t>dialog box, select </a:t>
            </a:r>
            <a:r>
              <a:rPr lang="en-US" altLang="zh-CN" b="1" smtClean="0"/>
              <a:t>33%</a:t>
            </a:r>
            <a:r>
              <a:rPr lang="en-US" altLang="zh-CN" smtClean="0"/>
              <a:t>.</a:t>
            </a:r>
          </a:p>
          <a:p>
            <a:pPr>
              <a:spcBef>
                <a:spcPct val="0"/>
              </a:spcBef>
              <a:buFont typeface="Calibri" pitchFamily="34" charset="0"/>
              <a:buAutoNum type="arabicPeriod"/>
            </a:pPr>
            <a:r>
              <a:rPr lang="en-US" altLang="zh-CN" smtClean="0"/>
              <a:t>On the </a:t>
            </a:r>
            <a:r>
              <a:rPr lang="en-US" altLang="zh-CN" b="1" smtClean="0"/>
              <a:t>Animations</a:t>
            </a:r>
            <a:r>
              <a:rPr lang="en-US" altLang="zh-CN" smtClean="0"/>
              <a:t> tab, in the </a:t>
            </a:r>
            <a:r>
              <a:rPr lang="en-US" altLang="zh-CN" b="1" smtClean="0"/>
              <a:t>Animations</a:t>
            </a:r>
            <a:r>
              <a:rPr lang="en-US" altLang="zh-CN" smtClean="0"/>
              <a:t> group, click </a:t>
            </a:r>
            <a:r>
              <a:rPr lang="en-US" altLang="zh-CN" b="1" smtClean="0"/>
              <a:t>Custom Animation</a:t>
            </a:r>
            <a:r>
              <a:rPr lang="en-US" altLang="zh-CN" smtClean="0"/>
              <a:t>.</a:t>
            </a:r>
          </a:p>
          <a:p>
            <a:pPr>
              <a:spcBef>
                <a:spcPct val="0"/>
              </a:spcBef>
              <a:buFont typeface="Calibri" pitchFamily="34" charset="0"/>
              <a:buAutoNum type="arabicPeriod"/>
            </a:pPr>
            <a:r>
              <a:rPr lang="en-US" altLang="zh-CN" smtClean="0"/>
              <a:t>On the slide, select the picture. In the </a:t>
            </a:r>
            <a:r>
              <a:rPr lang="en-US" altLang="zh-CN" b="1" smtClean="0"/>
              <a:t>Custom</a:t>
            </a:r>
            <a:r>
              <a:rPr lang="en-US" altLang="zh-CN" smtClean="0"/>
              <a:t> </a:t>
            </a:r>
            <a:r>
              <a:rPr lang="en-US" altLang="zh-CN" b="1" smtClean="0"/>
              <a:t>Animation</a:t>
            </a:r>
            <a:r>
              <a:rPr lang="en-US" altLang="zh-CN" smtClean="0"/>
              <a:t> task pane, do the following:</a:t>
            </a:r>
          </a:p>
          <a:p>
            <a:pPr marL="685800" lvl="1" indent="-228600">
              <a:spcBef>
                <a:spcPct val="0"/>
              </a:spcBef>
              <a:buFont typeface="Calibri" pitchFamily="34" charset="0"/>
              <a:buAutoNum type="arabicPeriod"/>
            </a:pPr>
            <a:r>
              <a:rPr lang="en-US" altLang="zh-CN" smtClean="0"/>
              <a:t>Click </a:t>
            </a:r>
            <a:r>
              <a:rPr lang="en-US" altLang="zh-CN" b="1" smtClean="0"/>
              <a:t>Add</a:t>
            </a:r>
            <a:r>
              <a:rPr lang="en-US" altLang="zh-CN" smtClean="0"/>
              <a:t> </a:t>
            </a:r>
            <a:r>
              <a:rPr lang="en-US" altLang="zh-CN" b="1" smtClean="0"/>
              <a:t>Effect</a:t>
            </a:r>
            <a:r>
              <a:rPr lang="en-US" altLang="zh-CN" smtClean="0"/>
              <a:t>, point to </a:t>
            </a:r>
            <a:r>
              <a:rPr lang="en-US" altLang="zh-CN" b="1" smtClean="0"/>
              <a:t>Entrance</a:t>
            </a:r>
            <a:r>
              <a:rPr lang="en-US" altLang="zh-CN" smtClean="0"/>
              <a:t>, and then click </a:t>
            </a:r>
            <a:r>
              <a:rPr lang="en-US" altLang="zh-CN" b="1" smtClean="0"/>
              <a:t>More</a:t>
            </a:r>
            <a:r>
              <a:rPr lang="en-US" altLang="zh-CN" smtClean="0"/>
              <a:t> </a:t>
            </a:r>
            <a:r>
              <a:rPr lang="en-US" altLang="zh-CN" b="1" smtClean="0"/>
              <a:t>Effects</a:t>
            </a:r>
            <a:r>
              <a:rPr lang="en-US" altLang="zh-CN" smtClean="0"/>
              <a:t>. In the </a:t>
            </a:r>
            <a:r>
              <a:rPr lang="en-US" altLang="zh-CN" b="1" smtClean="0"/>
              <a:t>Add</a:t>
            </a:r>
            <a:r>
              <a:rPr lang="en-US" altLang="zh-CN" smtClean="0"/>
              <a:t> </a:t>
            </a:r>
            <a:r>
              <a:rPr lang="en-US" altLang="zh-CN" b="1" smtClean="0"/>
              <a:t>Entrance Effect</a:t>
            </a:r>
            <a:r>
              <a:rPr lang="en-US" altLang="zh-CN" smtClean="0"/>
              <a:t> dialog box, under </a:t>
            </a:r>
            <a:r>
              <a:rPr lang="en-US" altLang="zh-CN" b="1" smtClean="0"/>
              <a:t>Moderate</a:t>
            </a:r>
            <a:r>
              <a:rPr lang="en-US" altLang="zh-CN" smtClean="0"/>
              <a:t>, click </a:t>
            </a:r>
            <a:r>
              <a:rPr lang="en-US" altLang="zh-CN" b="1" smtClean="0"/>
              <a:t>Grow &amp; Turn</a:t>
            </a:r>
            <a:r>
              <a:rPr lang="en-US" altLang="zh-CN" smtClean="0"/>
              <a:t>.</a:t>
            </a:r>
            <a:endParaRPr lang="en-US" altLang="zh-CN" b="1" smtClean="0"/>
          </a:p>
          <a:p>
            <a:pPr marL="685800" lvl="1" indent="-228600">
              <a:spcBef>
                <a:spcPct val="0"/>
              </a:spcBef>
              <a:buFont typeface="Calibri" pitchFamily="34" charset="0"/>
              <a:buAutoNum type="arabicPeriod"/>
            </a:pPr>
            <a:r>
              <a:rPr lang="en-US" altLang="zh-CN" smtClean="0"/>
              <a:t>Select the animation effect (grow &amp; turn effect for the picture). Under </a:t>
            </a:r>
            <a:r>
              <a:rPr lang="en-US" altLang="zh-CN" b="1" smtClean="0"/>
              <a:t>Modify: Grow &amp; Turn</a:t>
            </a:r>
            <a:r>
              <a:rPr lang="en-US" altLang="zh-CN" smtClean="0"/>
              <a:t>, do the following:</a:t>
            </a:r>
          </a:p>
          <a:p>
            <a:pPr marL="1143000" lvl="2" indent="-228600">
              <a:spcBef>
                <a:spcPct val="0"/>
              </a:spcBef>
              <a:buFontTx/>
              <a:buChar char="•"/>
            </a:pPr>
            <a:r>
              <a:rPr lang="en-US" altLang="zh-CN" smtClean="0"/>
              <a:t>In the </a:t>
            </a:r>
            <a:r>
              <a:rPr lang="en-US" altLang="zh-CN" b="1" smtClean="0"/>
              <a:t>Start</a:t>
            </a:r>
            <a:r>
              <a:rPr lang="en-US" altLang="zh-CN" smtClean="0"/>
              <a:t> list, select </a:t>
            </a:r>
            <a:r>
              <a:rPr lang="en-US" altLang="zh-CN" b="1" smtClean="0"/>
              <a:t>With Previous</a:t>
            </a:r>
            <a:r>
              <a:rPr lang="en-US" altLang="zh-CN" smtClean="0"/>
              <a:t>.</a:t>
            </a:r>
          </a:p>
          <a:p>
            <a:pPr marL="1143000" lvl="2" indent="-228600">
              <a:spcBef>
                <a:spcPct val="0"/>
              </a:spcBef>
              <a:buFontTx/>
              <a:buChar char="•"/>
            </a:pPr>
            <a:r>
              <a:rPr lang="en-US" altLang="zh-CN" smtClean="0"/>
              <a:t>In the </a:t>
            </a:r>
            <a:r>
              <a:rPr lang="en-US" altLang="zh-CN" b="1" smtClean="0"/>
              <a:t>Speed</a:t>
            </a:r>
            <a:r>
              <a:rPr lang="en-US" altLang="zh-CN" smtClean="0"/>
              <a:t> list, select </a:t>
            </a:r>
            <a:r>
              <a:rPr lang="en-US" altLang="zh-CN" b="1" smtClean="0"/>
              <a:t>Fast</a:t>
            </a:r>
            <a:r>
              <a:rPr lang="en-US" altLang="zh-CN" smtClean="0"/>
              <a:t>. </a:t>
            </a:r>
          </a:p>
          <a:p>
            <a:pPr>
              <a:spcBef>
                <a:spcPct val="0"/>
              </a:spcBef>
              <a:buFont typeface="Calibri" pitchFamily="34" charset="0"/>
              <a:buAutoNum type="arabicPeriod"/>
            </a:pPr>
            <a:r>
              <a:rPr lang="en-US" altLang="zh-CN" smtClean="0"/>
              <a:t>On the slide, select the picture. In the </a:t>
            </a:r>
            <a:r>
              <a:rPr lang="en-US" altLang="zh-CN" b="1" smtClean="0"/>
              <a:t>Custom</a:t>
            </a:r>
            <a:r>
              <a:rPr lang="en-US" altLang="zh-CN" smtClean="0"/>
              <a:t> </a:t>
            </a:r>
            <a:r>
              <a:rPr lang="en-US" altLang="zh-CN" b="1" smtClean="0"/>
              <a:t>Animation</a:t>
            </a:r>
            <a:r>
              <a:rPr lang="en-US" altLang="zh-CN" smtClean="0"/>
              <a:t> task pane, click </a:t>
            </a:r>
            <a:r>
              <a:rPr lang="en-US" altLang="zh-CN" b="1" smtClean="0"/>
              <a:t>Add</a:t>
            </a:r>
            <a:r>
              <a:rPr lang="en-US" altLang="zh-CN" smtClean="0"/>
              <a:t> </a:t>
            </a:r>
            <a:r>
              <a:rPr lang="en-US" altLang="zh-CN" b="1" smtClean="0"/>
              <a:t>Effect</a:t>
            </a:r>
            <a:r>
              <a:rPr lang="en-US" altLang="zh-CN" smtClean="0"/>
              <a:t>, point to </a:t>
            </a:r>
            <a:r>
              <a:rPr lang="en-US" altLang="zh-CN" b="1" smtClean="0"/>
              <a:t>Motion Paths</a:t>
            </a:r>
            <a:r>
              <a:rPr lang="en-US" altLang="zh-CN" smtClean="0"/>
              <a:t>, point to </a:t>
            </a:r>
            <a:r>
              <a:rPr lang="en-US" altLang="zh-CN" b="1" smtClean="0"/>
              <a:t>Draw Custom Path</a:t>
            </a:r>
            <a:r>
              <a:rPr lang="en-US" altLang="zh-CN" smtClean="0"/>
              <a:t>, and then click </a:t>
            </a:r>
            <a:r>
              <a:rPr lang="en-US" altLang="zh-CN" b="1" smtClean="0"/>
              <a:t>Curve</a:t>
            </a:r>
            <a:r>
              <a:rPr lang="en-US" altLang="zh-CN" smtClean="0"/>
              <a:t>.</a:t>
            </a:r>
          </a:p>
          <a:p>
            <a:pPr>
              <a:spcBef>
                <a:spcPct val="0"/>
              </a:spcBef>
              <a:buFont typeface="Calibri" pitchFamily="34" charset="0"/>
              <a:buAutoNum type="arabicPeriod"/>
            </a:pPr>
            <a:r>
              <a:rPr lang="en-US" altLang="zh-CN" smtClean="0"/>
              <a:t>On the slide, do the following to create the custom motion path:</a:t>
            </a:r>
          </a:p>
          <a:p>
            <a:pPr marL="685800" lvl="1" indent="-228600">
              <a:spcBef>
                <a:spcPct val="0"/>
              </a:spcBef>
              <a:buFont typeface="Calibri" pitchFamily="34" charset="0"/>
              <a:buAutoNum type="arabicPeriod"/>
            </a:pPr>
            <a:r>
              <a:rPr lang="en-US" altLang="zh-CN" smtClean="0"/>
              <a:t>Click the first point in the center of the picture. </a:t>
            </a:r>
          </a:p>
          <a:p>
            <a:pPr marL="685800" lvl="1" indent="-228600">
              <a:spcBef>
                <a:spcPct val="0"/>
              </a:spcBef>
              <a:buFont typeface="Calibri" pitchFamily="34" charset="0"/>
              <a:buAutoNum type="arabicPeriod"/>
            </a:pPr>
            <a:r>
              <a:rPr lang="en-US" altLang="zh-CN" smtClean="0"/>
              <a:t>Click the second point in the middle of the curve. </a:t>
            </a:r>
          </a:p>
          <a:p>
            <a:pPr marL="685800" lvl="1" indent="-228600">
              <a:spcBef>
                <a:spcPct val="0"/>
              </a:spcBef>
              <a:buFont typeface="Calibri" pitchFamily="34" charset="0"/>
              <a:buAutoNum type="arabicPeriod"/>
            </a:pPr>
            <a:r>
              <a:rPr lang="en-US" altLang="zh-CN" smtClean="0"/>
              <a:t>Double-click the third point off the bottom edge of the slide. </a:t>
            </a:r>
          </a:p>
          <a:p>
            <a:pPr>
              <a:spcBef>
                <a:spcPct val="0"/>
              </a:spcBef>
              <a:buFont typeface="Calibri" pitchFamily="34" charset="0"/>
              <a:buAutoNum type="arabicPeriod"/>
            </a:pPr>
            <a:r>
              <a:rPr lang="en-US" altLang="zh-CN" smtClean="0"/>
              <a:t>In the </a:t>
            </a:r>
            <a:r>
              <a:rPr lang="en-US" altLang="zh-CN" b="1" smtClean="0"/>
              <a:t>Custom</a:t>
            </a:r>
            <a:r>
              <a:rPr lang="en-US" altLang="zh-CN" smtClean="0"/>
              <a:t> </a:t>
            </a:r>
            <a:r>
              <a:rPr lang="en-US" altLang="zh-CN" b="1" smtClean="0"/>
              <a:t>Animation</a:t>
            </a:r>
            <a:r>
              <a:rPr lang="en-US" altLang="zh-CN" smtClean="0"/>
              <a:t> task pane, select the second animation effect (motion path for the picture), and then under </a:t>
            </a:r>
            <a:r>
              <a:rPr lang="en-US" altLang="zh-CN" b="1" smtClean="0"/>
              <a:t>Modify: Custom Path</a:t>
            </a:r>
            <a:r>
              <a:rPr lang="en-US" altLang="zh-CN" smtClean="0"/>
              <a:t>, do the following:</a:t>
            </a:r>
          </a:p>
          <a:p>
            <a:pPr marL="685800" lvl="1" indent="-228600">
              <a:spcBef>
                <a:spcPct val="0"/>
              </a:spcBef>
              <a:buFontTx/>
              <a:buChar char="•"/>
            </a:pPr>
            <a:r>
              <a:rPr lang="en-US" altLang="zh-CN" smtClean="0"/>
              <a:t>In the </a:t>
            </a:r>
            <a:r>
              <a:rPr lang="en-US" altLang="zh-CN" b="1" smtClean="0"/>
              <a:t>Start</a:t>
            </a:r>
            <a:r>
              <a:rPr lang="en-US" altLang="zh-CN" smtClean="0"/>
              <a:t> list, select </a:t>
            </a:r>
            <a:r>
              <a:rPr lang="en-US" altLang="zh-CN" b="1" smtClean="0"/>
              <a:t>With Previous</a:t>
            </a:r>
            <a:r>
              <a:rPr lang="en-US" altLang="zh-CN" smtClean="0"/>
              <a:t>.</a:t>
            </a:r>
          </a:p>
          <a:p>
            <a:pPr marL="685800" lvl="1" indent="-228600">
              <a:spcBef>
                <a:spcPct val="0"/>
              </a:spcBef>
              <a:buFontTx/>
              <a:buChar char="•"/>
            </a:pPr>
            <a:r>
              <a:rPr lang="en-US" altLang="zh-CN" smtClean="0"/>
              <a:t>In the </a:t>
            </a:r>
            <a:r>
              <a:rPr lang="en-US" altLang="zh-CN" b="1" smtClean="0"/>
              <a:t>Speed</a:t>
            </a:r>
            <a:r>
              <a:rPr lang="en-US" altLang="zh-CN" smtClean="0"/>
              <a:t> list, select </a:t>
            </a:r>
            <a:r>
              <a:rPr lang="en-US" altLang="zh-CN" b="1" smtClean="0"/>
              <a:t>Fast</a:t>
            </a:r>
            <a:r>
              <a:rPr lang="en-US" altLang="zh-CN" smtClean="0"/>
              <a:t>.</a:t>
            </a:r>
          </a:p>
          <a:p>
            <a:pPr>
              <a:spcBef>
                <a:spcPct val="0"/>
              </a:spcBef>
              <a:buFont typeface="Calibri" pitchFamily="34" charset="0"/>
              <a:buAutoNum type="arabicPeriod"/>
            </a:pPr>
            <a:r>
              <a:rPr lang="en-US" altLang="zh-CN" smtClean="0"/>
              <a:t>On the slide, right-click the motion path and then click </a:t>
            </a:r>
            <a:r>
              <a:rPr lang="en-US" altLang="zh-CN" b="1" smtClean="0"/>
              <a:t>Reverse Path Direction</a:t>
            </a:r>
            <a:r>
              <a:rPr lang="en-US" altLang="zh-CN" smtClean="0"/>
              <a:t>.</a:t>
            </a:r>
          </a:p>
          <a:p>
            <a:pPr>
              <a:spcBef>
                <a:spcPct val="0"/>
              </a:spcBef>
              <a:buFont typeface="Calibri" pitchFamily="34" charset="0"/>
              <a:buAutoNum type="arabicPeriod"/>
            </a:pPr>
            <a:r>
              <a:rPr lang="en-US" altLang="zh-CN" smtClean="0"/>
              <a:t>On the slide, select the text box. In the </a:t>
            </a:r>
            <a:r>
              <a:rPr lang="en-US" altLang="zh-CN" b="1" smtClean="0"/>
              <a:t>Custom</a:t>
            </a:r>
            <a:r>
              <a:rPr lang="en-US" altLang="zh-CN" smtClean="0"/>
              <a:t> </a:t>
            </a:r>
            <a:r>
              <a:rPr lang="en-US" altLang="zh-CN" b="1" smtClean="0"/>
              <a:t>Animation</a:t>
            </a:r>
            <a:r>
              <a:rPr lang="en-US" altLang="zh-CN" smtClean="0"/>
              <a:t> task pane, do the following:</a:t>
            </a:r>
          </a:p>
          <a:p>
            <a:pPr marL="685800" lvl="1" indent="-228600">
              <a:spcBef>
                <a:spcPct val="0"/>
              </a:spcBef>
              <a:buFont typeface="Calibri" pitchFamily="34" charset="0"/>
              <a:buAutoNum type="arabicPeriod"/>
            </a:pPr>
            <a:r>
              <a:rPr lang="en-US" altLang="zh-CN" smtClean="0"/>
              <a:t>Click </a:t>
            </a:r>
            <a:r>
              <a:rPr lang="en-US" altLang="zh-CN" b="1" smtClean="0"/>
              <a:t>Add</a:t>
            </a:r>
            <a:r>
              <a:rPr lang="en-US" altLang="zh-CN" smtClean="0"/>
              <a:t> </a:t>
            </a:r>
            <a:r>
              <a:rPr lang="en-US" altLang="zh-CN" b="1" smtClean="0"/>
              <a:t>Effect</a:t>
            </a:r>
            <a:r>
              <a:rPr lang="en-US" altLang="zh-CN" smtClean="0"/>
              <a:t>, point to </a:t>
            </a:r>
            <a:r>
              <a:rPr lang="en-US" altLang="zh-CN" b="1" smtClean="0"/>
              <a:t>Entrance</a:t>
            </a:r>
            <a:r>
              <a:rPr lang="en-US" altLang="zh-CN" smtClean="0"/>
              <a:t>, and then click </a:t>
            </a:r>
            <a:r>
              <a:rPr lang="en-US" altLang="zh-CN" b="1" smtClean="0"/>
              <a:t>More</a:t>
            </a:r>
            <a:r>
              <a:rPr lang="en-US" altLang="zh-CN" smtClean="0"/>
              <a:t> </a:t>
            </a:r>
            <a:r>
              <a:rPr lang="en-US" altLang="zh-CN" b="1" smtClean="0"/>
              <a:t>Effects</a:t>
            </a:r>
            <a:r>
              <a:rPr lang="en-US" altLang="zh-CN" smtClean="0"/>
              <a:t>. In the </a:t>
            </a:r>
            <a:r>
              <a:rPr lang="en-US" altLang="zh-CN" b="1" smtClean="0"/>
              <a:t>Add</a:t>
            </a:r>
            <a:r>
              <a:rPr lang="en-US" altLang="zh-CN" smtClean="0"/>
              <a:t> </a:t>
            </a:r>
            <a:r>
              <a:rPr lang="en-US" altLang="zh-CN" b="1" smtClean="0"/>
              <a:t>Entrance Effect</a:t>
            </a:r>
            <a:r>
              <a:rPr lang="en-US" altLang="zh-CN" smtClean="0"/>
              <a:t> dialog box, under </a:t>
            </a:r>
            <a:r>
              <a:rPr lang="en-US" altLang="zh-CN" b="1" smtClean="0"/>
              <a:t>Subtle</a:t>
            </a:r>
            <a:r>
              <a:rPr lang="en-US" altLang="zh-CN" smtClean="0"/>
              <a:t>, click </a:t>
            </a:r>
            <a:r>
              <a:rPr lang="en-US" altLang="zh-CN" b="1" smtClean="0"/>
              <a:t>Fade</a:t>
            </a:r>
            <a:r>
              <a:rPr lang="en-US" altLang="zh-CN" smtClean="0"/>
              <a:t>.</a:t>
            </a:r>
            <a:endParaRPr lang="en-US" altLang="zh-CN" b="1" smtClean="0"/>
          </a:p>
          <a:p>
            <a:pPr marL="685800" lvl="1" indent="-228600">
              <a:spcBef>
                <a:spcPct val="0"/>
              </a:spcBef>
              <a:buFont typeface="Calibri" pitchFamily="34" charset="0"/>
              <a:buAutoNum type="arabicPeriod"/>
            </a:pPr>
            <a:r>
              <a:rPr lang="en-US" altLang="zh-CN" smtClean="0"/>
              <a:t>Select the third animation effect (fade effect for the text box). Under </a:t>
            </a:r>
            <a:r>
              <a:rPr lang="en-US" altLang="zh-CN" b="1" smtClean="0"/>
              <a:t>Modify: Fade</a:t>
            </a:r>
            <a:r>
              <a:rPr lang="en-US" altLang="zh-CN" smtClean="0"/>
              <a:t>, do the following:</a:t>
            </a:r>
          </a:p>
          <a:p>
            <a:pPr marL="1143000" lvl="2" indent="-228600">
              <a:spcBef>
                <a:spcPct val="0"/>
              </a:spcBef>
              <a:buFontTx/>
              <a:buChar char="•"/>
            </a:pPr>
            <a:r>
              <a:rPr lang="en-US" altLang="zh-CN" smtClean="0"/>
              <a:t>In the </a:t>
            </a:r>
            <a:r>
              <a:rPr lang="en-US" altLang="zh-CN" b="1" smtClean="0"/>
              <a:t>Start</a:t>
            </a:r>
            <a:r>
              <a:rPr lang="en-US" altLang="zh-CN" smtClean="0"/>
              <a:t> list, select </a:t>
            </a:r>
            <a:r>
              <a:rPr lang="en-US" altLang="zh-CN" b="1" smtClean="0"/>
              <a:t>After Previous</a:t>
            </a:r>
            <a:r>
              <a:rPr lang="en-US" altLang="zh-CN" smtClean="0"/>
              <a:t>.</a:t>
            </a:r>
          </a:p>
          <a:p>
            <a:pPr marL="1143000" lvl="2" indent="-228600">
              <a:spcBef>
                <a:spcPct val="0"/>
              </a:spcBef>
              <a:buFontTx/>
              <a:buChar char="•"/>
            </a:pPr>
            <a:r>
              <a:rPr lang="en-US" altLang="zh-CN" smtClean="0"/>
              <a:t>In the </a:t>
            </a:r>
            <a:r>
              <a:rPr lang="en-US" altLang="zh-CN" b="1" smtClean="0"/>
              <a:t>Speed</a:t>
            </a:r>
            <a:r>
              <a:rPr lang="en-US" altLang="zh-CN" smtClean="0"/>
              <a:t> list, select </a:t>
            </a:r>
            <a:r>
              <a:rPr lang="en-US" altLang="zh-CN" b="1" smtClean="0"/>
              <a:t>Fast</a:t>
            </a:r>
            <a:r>
              <a:rPr lang="en-US" altLang="zh-CN" smtClean="0"/>
              <a:t>. </a:t>
            </a:r>
            <a:endParaRPr lang="en-US" altLang="zh-CN" b="1" smtClean="0"/>
          </a:p>
          <a:p>
            <a:pPr>
              <a:spcBef>
                <a:spcPct val="0"/>
              </a:spcBef>
            </a:pPr>
            <a:endParaRPr lang="en-US" altLang="zh-CN" smtClean="0"/>
          </a:p>
          <a:p>
            <a:pPr>
              <a:spcBef>
                <a:spcPct val="0"/>
              </a:spcBef>
            </a:pPr>
            <a:endParaRPr lang="en-US" altLang="zh-CN" smtClean="0"/>
          </a:p>
          <a:p>
            <a:pPr>
              <a:spcBef>
                <a:spcPct val="0"/>
              </a:spcBef>
            </a:pPr>
            <a:r>
              <a:rPr lang="en-US" altLang="zh-CN" smtClean="0"/>
              <a:t>To  reproduce the other animated pictures and text boxes on this slide, do the following:</a:t>
            </a:r>
          </a:p>
          <a:p>
            <a:pPr>
              <a:spcBef>
                <a:spcPct val="0"/>
              </a:spcBef>
              <a:buFont typeface="Calibri" pitchFamily="34" charset="0"/>
              <a:buAutoNum type="arabicPeriod"/>
            </a:pPr>
            <a:r>
              <a:rPr lang="en-US" altLang="zh-CN" smtClean="0"/>
              <a:t>On the </a:t>
            </a:r>
            <a:r>
              <a:rPr lang="en-US" altLang="zh-CN" b="1" smtClean="0"/>
              <a:t>Home</a:t>
            </a:r>
            <a:r>
              <a:rPr lang="en-US" altLang="zh-CN" smtClean="0"/>
              <a:t> tab, in the </a:t>
            </a:r>
            <a:r>
              <a:rPr lang="en-US" altLang="zh-CN" b="1" smtClean="0"/>
              <a:t>Editing</a:t>
            </a:r>
            <a:r>
              <a:rPr lang="en-US" altLang="zh-CN" smtClean="0"/>
              <a:t> group, click </a:t>
            </a:r>
            <a:r>
              <a:rPr lang="en-US" altLang="zh-CN" b="1" smtClean="0"/>
              <a:t>Select</a:t>
            </a:r>
            <a:r>
              <a:rPr lang="en-US" altLang="zh-CN" smtClean="0"/>
              <a:t>, and then click </a:t>
            </a:r>
            <a:r>
              <a:rPr lang="en-US" altLang="zh-CN" b="1" smtClean="0"/>
              <a:t>Selection Pane</a:t>
            </a:r>
            <a:r>
              <a:rPr lang="en-US" altLang="zh-CN" smtClean="0"/>
              <a:t>. </a:t>
            </a:r>
          </a:p>
          <a:p>
            <a:pPr>
              <a:spcBef>
                <a:spcPct val="0"/>
              </a:spcBef>
              <a:buFont typeface="Calibri" pitchFamily="34" charset="0"/>
              <a:buAutoNum type="arabicPeriod"/>
            </a:pPr>
            <a:r>
              <a:rPr lang="en-US" altLang="zh-CN" smtClean="0"/>
              <a:t>On the slide, press and hold CTRL and then select the picture and the text box. On the </a:t>
            </a:r>
            <a:r>
              <a:rPr lang="en-US" altLang="zh-CN" b="1" smtClean="0"/>
              <a:t>Home</a:t>
            </a:r>
            <a:r>
              <a:rPr lang="en-US" altLang="zh-CN" smtClean="0"/>
              <a:t> tab, in the </a:t>
            </a:r>
            <a:r>
              <a:rPr lang="en-US" altLang="zh-CN" b="1" smtClean="0"/>
              <a:t>Clipboard</a:t>
            </a:r>
            <a:r>
              <a:rPr lang="en-US" altLang="zh-CN" smtClean="0"/>
              <a:t> group, click the arrow under </a:t>
            </a:r>
            <a:r>
              <a:rPr lang="en-US" altLang="zh-CN" b="1" smtClean="0"/>
              <a:t>Paste</a:t>
            </a:r>
            <a:r>
              <a:rPr lang="en-US" altLang="zh-CN" smtClean="0"/>
              <a:t>, and then click </a:t>
            </a:r>
            <a:r>
              <a:rPr lang="en-US" altLang="zh-CN" b="1" smtClean="0"/>
              <a:t>Duplicate</a:t>
            </a:r>
            <a:r>
              <a:rPr lang="en-US" altLang="zh-CN" smtClean="0"/>
              <a:t>.</a:t>
            </a:r>
          </a:p>
          <a:p>
            <a:pPr>
              <a:spcBef>
                <a:spcPct val="0"/>
              </a:spcBef>
              <a:buFont typeface="Calibri" pitchFamily="34" charset="0"/>
              <a:buAutoNum type="arabicPeriod"/>
            </a:pPr>
            <a:r>
              <a:rPr lang="en-US" altLang="zh-CN" smtClean="0"/>
              <a:t>In the </a:t>
            </a:r>
            <a:r>
              <a:rPr lang="en-US" altLang="zh-CN" b="1" smtClean="0"/>
              <a:t>Selection and Visibility </a:t>
            </a:r>
            <a:r>
              <a:rPr lang="en-US" altLang="zh-CN" smtClean="0"/>
              <a:t>pane, select the duplicate picture and text box. On the slide, drag them onto the curve below the first group. </a:t>
            </a:r>
          </a:p>
          <a:p>
            <a:pPr>
              <a:spcBef>
                <a:spcPct val="0"/>
              </a:spcBef>
              <a:buFont typeface="Calibri" pitchFamily="34" charset="0"/>
              <a:buAutoNum type="arabicPeriod"/>
            </a:pPr>
            <a:r>
              <a:rPr lang="en-US" altLang="zh-CN" smtClean="0"/>
              <a:t>In the </a:t>
            </a:r>
            <a:r>
              <a:rPr lang="en-US" altLang="zh-CN" b="1" smtClean="0"/>
              <a:t>Custom Animation </a:t>
            </a:r>
            <a:r>
              <a:rPr lang="en-US" altLang="zh-CN" smtClean="0"/>
              <a:t>task pane, select the fifth animation effect (motion path for the second picture). On the slide, point to the starting point (green arrow) until the cursor becomes a two-headed arrow. Drag the starting point below the bottom edge of the slide, to the same position as the starting point for the first motion path. (</a:t>
            </a:r>
            <a:r>
              <a:rPr lang="en-US" altLang="zh-CN" b="1" smtClean="0"/>
              <a:t>Note: </a:t>
            </a:r>
            <a:r>
              <a:rPr lang="en-US" altLang="zh-CN" smtClean="0"/>
              <a:t>The endpoint of the second motion path should still be in the middle of the second picture.)</a:t>
            </a:r>
          </a:p>
          <a:p>
            <a:pPr>
              <a:spcBef>
                <a:spcPct val="0"/>
              </a:spcBef>
              <a:buFont typeface="Calibri" pitchFamily="34" charset="0"/>
              <a:buAutoNum type="arabicPeriod"/>
            </a:pPr>
            <a:r>
              <a:rPr lang="en-US" altLang="zh-CN" smtClean="0"/>
              <a:t>On the slide, right-click the second picture and then click </a:t>
            </a:r>
            <a:r>
              <a:rPr lang="en-US" altLang="zh-CN" b="1" smtClean="0"/>
              <a:t>Change</a:t>
            </a:r>
            <a:r>
              <a:rPr lang="en-US" altLang="zh-CN" smtClean="0"/>
              <a:t> </a:t>
            </a:r>
            <a:r>
              <a:rPr lang="en-US" altLang="zh-CN" b="1" smtClean="0"/>
              <a:t>Picture</a:t>
            </a:r>
            <a:r>
              <a:rPr lang="en-US" altLang="zh-CN" smtClean="0"/>
              <a:t>. In the </a:t>
            </a:r>
            <a:r>
              <a:rPr lang="en-US" altLang="zh-CN" b="1" smtClean="0"/>
              <a:t>Insert Picture</a:t>
            </a:r>
            <a:r>
              <a:rPr lang="en-US" altLang="zh-CN" smtClean="0"/>
              <a:t> dialog box, select a picture, and then click </a:t>
            </a:r>
            <a:r>
              <a:rPr lang="en-US" altLang="zh-CN" b="1" smtClean="0"/>
              <a:t>Insert</a:t>
            </a:r>
            <a:r>
              <a:rPr lang="en-US" altLang="zh-CN" smtClean="0"/>
              <a:t>. </a:t>
            </a:r>
          </a:p>
          <a:p>
            <a:pPr>
              <a:spcBef>
                <a:spcPct val="0"/>
              </a:spcBef>
              <a:buFont typeface="Calibri" pitchFamily="34" charset="0"/>
              <a:buAutoNum type="arabicPeriod"/>
            </a:pPr>
            <a:r>
              <a:rPr lang="en-US" altLang="zh-CN" smtClean="0"/>
              <a:t>With the picture still selected, under </a:t>
            </a:r>
            <a:r>
              <a:rPr lang="en-US" altLang="zh-CN" b="1" smtClean="0"/>
              <a:t>Picture Tools</a:t>
            </a:r>
            <a:r>
              <a:rPr lang="en-US" altLang="zh-CN" smtClean="0"/>
              <a:t>, on the </a:t>
            </a:r>
            <a:r>
              <a:rPr lang="en-US" altLang="zh-CN" b="1" smtClean="0"/>
              <a:t>Format</a:t>
            </a:r>
            <a:r>
              <a:rPr lang="en-US" altLang="zh-CN" smtClean="0"/>
              <a:t> tab, in the bottom right corner of the </a:t>
            </a:r>
            <a:r>
              <a:rPr lang="en-US" altLang="zh-CN" b="1" smtClean="0"/>
              <a:t>Size</a:t>
            </a:r>
            <a:r>
              <a:rPr lang="en-US" altLang="zh-CN" smtClean="0"/>
              <a:t> group, click the </a:t>
            </a:r>
            <a:r>
              <a:rPr lang="en-US" altLang="zh-CN" b="1" smtClean="0"/>
              <a:t>Size and Position</a:t>
            </a:r>
            <a:r>
              <a:rPr lang="en-US" altLang="zh-CN" smtClean="0"/>
              <a:t> dialog box launcher. In the </a:t>
            </a:r>
            <a:r>
              <a:rPr lang="en-US" altLang="zh-CN" b="1" smtClean="0"/>
              <a:t>Size and Position </a:t>
            </a:r>
            <a:r>
              <a:rPr lang="en-US" altLang="zh-CN" smtClean="0"/>
              <a:t> dialog box, on the </a:t>
            </a:r>
            <a:r>
              <a:rPr lang="en-US" altLang="zh-CN" b="1" smtClean="0"/>
              <a:t>Size</a:t>
            </a:r>
            <a:r>
              <a:rPr lang="en-US" altLang="zh-CN" smtClean="0"/>
              <a:t> tab, resize or crop the picture as needed so that under </a:t>
            </a:r>
            <a:r>
              <a:rPr lang="en-US" altLang="zh-CN" b="1" smtClean="0"/>
              <a:t>Size and rotate</a:t>
            </a:r>
            <a:r>
              <a:rPr lang="en-US" altLang="zh-CN" smtClean="0"/>
              <a:t>, the </a:t>
            </a:r>
            <a:r>
              <a:rPr lang="en-US" altLang="zh-CN" b="1" smtClean="0"/>
              <a:t>Height</a:t>
            </a:r>
            <a:r>
              <a:rPr lang="en-US" altLang="zh-CN" smtClean="0"/>
              <a:t> box is set to </a:t>
            </a:r>
            <a:r>
              <a:rPr lang="en-US" altLang="zh-CN" b="1" smtClean="0"/>
              <a:t>1.2”</a:t>
            </a:r>
            <a:r>
              <a:rPr lang="en-US" altLang="zh-CN" smtClean="0"/>
              <a:t> and the </a:t>
            </a:r>
            <a:r>
              <a:rPr lang="en-US" altLang="zh-CN" b="1" smtClean="0"/>
              <a:t>Width</a:t>
            </a:r>
            <a:r>
              <a:rPr lang="en-US" altLang="zh-CN" smtClean="0"/>
              <a:t> box is set to </a:t>
            </a:r>
            <a:r>
              <a:rPr lang="en-US" altLang="zh-CN" b="1" smtClean="0"/>
              <a:t>1.2”</a:t>
            </a:r>
            <a:r>
              <a:rPr lang="en-US" altLang="zh-CN" smtClean="0"/>
              <a:t>. Resize the picture under </a:t>
            </a:r>
            <a:r>
              <a:rPr lang="en-US" altLang="zh-CN" b="1" smtClean="0"/>
              <a:t>Size and rotate </a:t>
            </a:r>
            <a:r>
              <a:rPr lang="en-US" altLang="zh-CN" smtClean="0"/>
              <a:t>by entering values into the </a:t>
            </a:r>
            <a:r>
              <a:rPr lang="en-US" altLang="zh-CN" b="1" smtClean="0"/>
              <a:t>Height</a:t>
            </a:r>
            <a:r>
              <a:rPr lang="en-US" altLang="zh-CN" smtClean="0"/>
              <a:t> and </a:t>
            </a:r>
            <a:r>
              <a:rPr lang="en-US" altLang="zh-CN" b="1" smtClean="0"/>
              <a:t>Width</a:t>
            </a:r>
            <a:r>
              <a:rPr lang="en-US" altLang="zh-CN" smtClean="0"/>
              <a:t> boxes. Crop the picture under </a:t>
            </a:r>
            <a:r>
              <a:rPr lang="en-US" altLang="zh-CN" b="1" smtClean="0"/>
              <a:t>Crop from </a:t>
            </a:r>
            <a:r>
              <a:rPr lang="en-US" altLang="zh-CN" smtClean="0"/>
              <a:t>by entering values into the </a:t>
            </a:r>
            <a:r>
              <a:rPr lang="en-US" altLang="zh-CN" b="1" smtClean="0"/>
              <a:t>Left</a:t>
            </a:r>
            <a:r>
              <a:rPr lang="en-US" altLang="zh-CN" smtClean="0"/>
              <a:t>, </a:t>
            </a:r>
            <a:r>
              <a:rPr lang="en-US" altLang="zh-CN" b="1" smtClean="0"/>
              <a:t>Right</a:t>
            </a:r>
            <a:r>
              <a:rPr lang="en-US" altLang="zh-CN" smtClean="0"/>
              <a:t>, </a:t>
            </a:r>
            <a:r>
              <a:rPr lang="en-US" altLang="zh-CN" b="1" smtClean="0"/>
              <a:t>Top</a:t>
            </a:r>
            <a:r>
              <a:rPr lang="en-US" altLang="zh-CN" smtClean="0"/>
              <a:t>, and </a:t>
            </a:r>
            <a:r>
              <a:rPr lang="en-US" altLang="zh-CN" b="1" smtClean="0"/>
              <a:t>Bottom</a:t>
            </a:r>
            <a:r>
              <a:rPr lang="en-US" altLang="zh-CN" smtClean="0"/>
              <a:t> boxes. </a:t>
            </a:r>
          </a:p>
          <a:p>
            <a:pPr>
              <a:spcBef>
                <a:spcPct val="0"/>
              </a:spcBef>
              <a:buFont typeface="Calibri" pitchFamily="34" charset="0"/>
              <a:buAutoNum type="arabicPeriod"/>
            </a:pPr>
            <a:r>
              <a:rPr lang="en-US" altLang="zh-CN" smtClean="0"/>
              <a:t>Click in the text box and edit the text.</a:t>
            </a:r>
          </a:p>
          <a:p>
            <a:pPr>
              <a:spcBef>
                <a:spcPct val="0"/>
              </a:spcBef>
              <a:buFont typeface="Calibri" pitchFamily="34" charset="0"/>
              <a:buAutoNum type="arabicPeriod"/>
            </a:pPr>
            <a:r>
              <a:rPr lang="en-US" altLang="zh-CN" smtClean="0"/>
              <a:t>Repeat steps 1-7 two more times to reproduce the third and fourth pictures and text boxes with animation effects.</a:t>
            </a:r>
          </a:p>
          <a:p>
            <a:pPr>
              <a:spcBef>
                <a:spcPct val="0"/>
              </a:spcBef>
            </a:pPr>
            <a:endParaRPr lang="zh-CN" altLang="en-US" smtClean="0"/>
          </a:p>
        </p:txBody>
      </p:sp>
      <p:sp>
        <p:nvSpPr>
          <p:cNvPr id="67587" name="Slide Image Placeholder 5"/>
          <p:cNvSpPr>
            <a:spLocks noGrp="1" noRot="1" noChangeAspect="1" noTextEdit="1"/>
          </p:cNvSpPr>
          <p:nvPr>
            <p:ph type="sldImg"/>
          </p:nvPr>
        </p:nvSpPr>
        <p:spPr>
          <a:xfrm>
            <a:off x="533400" y="460375"/>
            <a:ext cx="3144838" cy="2359025"/>
          </a:xfr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p>
        </p:txBody>
      </p:sp>
      <p:sp>
        <p:nvSpPr>
          <p:cNvPr id="52228" name="Slide Number Placeholder 3"/>
          <p:cNvSpPr>
            <a:spLocks noGrp="1"/>
          </p:cNvSpPr>
          <p:nvPr>
            <p:ph type="sldNum" sz="quarter" idx="5"/>
          </p:nvPr>
        </p:nvSpPr>
        <p:spPr>
          <a:noFill/>
        </p:spPr>
        <p:txBody>
          <a:bodyPr/>
          <a:lstStyle/>
          <a:p>
            <a:fld id="{7D8AA11E-8BCE-4441-BD07-6D6489A5DB30}" type="slidenum">
              <a:rPr lang="en-US" smtClean="0"/>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smtClean="0"/>
          </a:p>
        </p:txBody>
      </p:sp>
      <p:sp>
        <p:nvSpPr>
          <p:cNvPr id="53252" name="Slide Number Placeholder 3"/>
          <p:cNvSpPr>
            <a:spLocks noGrp="1"/>
          </p:cNvSpPr>
          <p:nvPr>
            <p:ph type="sldNum" sz="quarter" idx="5"/>
          </p:nvPr>
        </p:nvSpPr>
        <p:spPr>
          <a:noFill/>
        </p:spPr>
        <p:txBody>
          <a:bodyPr/>
          <a:lstStyle/>
          <a:p>
            <a:fld id="{C6FB1424-01C5-454D-BF93-181FC4DE1049}" type="slidenum">
              <a:rPr lang="en-US" smtClean="0"/>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5060" name="Slide Number Placeholder 3"/>
          <p:cNvSpPr>
            <a:spLocks noGrp="1"/>
          </p:cNvSpPr>
          <p:nvPr>
            <p:ph type="sldNum" sz="quarter" idx="5"/>
          </p:nvPr>
        </p:nvSpPr>
        <p:spPr>
          <a:noFill/>
        </p:spPr>
        <p:txBody>
          <a:bodyPr/>
          <a:lstStyle/>
          <a:p>
            <a:fld id="{254E8FCE-BA0B-4D44-B638-688087419D29}" type="slidenum">
              <a:rPr lang="en-US" smtClean="0">
                <a:latin typeface="Arial" pitchFamily="34" charset="0"/>
                <a:cs typeface="Arial" pitchFamily="34" charset="0"/>
              </a:rPr>
              <a:pPr/>
              <a:t>10</a:t>
            </a:fld>
            <a:endParaRPr 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6084" name="Slide Number Placeholder 3"/>
          <p:cNvSpPr>
            <a:spLocks noGrp="1"/>
          </p:cNvSpPr>
          <p:nvPr>
            <p:ph type="sldNum" sz="quarter" idx="5"/>
          </p:nvPr>
        </p:nvSpPr>
        <p:spPr>
          <a:noFill/>
        </p:spPr>
        <p:txBody>
          <a:bodyPr/>
          <a:lstStyle/>
          <a:p>
            <a:fld id="{E48FB49A-9DE4-4B68-975E-3D0C86B7E3E0}" type="slidenum">
              <a:rPr lang="en-US" smtClean="0">
                <a:latin typeface="Arial" pitchFamily="34" charset="0"/>
                <a:cs typeface="Arial" pitchFamily="34" charset="0"/>
              </a:rPr>
              <a:pPr/>
              <a:t>11</a:t>
            </a:fld>
            <a:endParaRPr 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7108" name="Slide Number Placeholder 3"/>
          <p:cNvSpPr>
            <a:spLocks noGrp="1"/>
          </p:cNvSpPr>
          <p:nvPr>
            <p:ph type="sldNum" sz="quarter" idx="5"/>
          </p:nvPr>
        </p:nvSpPr>
        <p:spPr>
          <a:noFill/>
        </p:spPr>
        <p:txBody>
          <a:bodyPr/>
          <a:lstStyle/>
          <a:p>
            <a:fld id="{BAE1490E-92BA-4265-B531-6CBB0F8EB0DF}" type="slidenum">
              <a:rPr lang="en-US" smtClean="0">
                <a:latin typeface="Arial" pitchFamily="34" charset="0"/>
                <a:cs typeface="Arial" pitchFamily="34" charset="0"/>
              </a:rPr>
              <a:pPr/>
              <a:t>12</a:t>
            </a:fld>
            <a:endParaRPr 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8132" name="Slide Number Placeholder 3"/>
          <p:cNvSpPr>
            <a:spLocks noGrp="1"/>
          </p:cNvSpPr>
          <p:nvPr>
            <p:ph type="sldNum" sz="quarter" idx="5"/>
          </p:nvPr>
        </p:nvSpPr>
        <p:spPr>
          <a:noFill/>
        </p:spPr>
        <p:txBody>
          <a:bodyPr/>
          <a:lstStyle/>
          <a:p>
            <a:fld id="{5B8298D9-E4E6-4678-A61D-096D0019AAC6}" type="slidenum">
              <a:rPr lang="en-US" smtClean="0">
                <a:latin typeface="Arial" pitchFamily="34" charset="0"/>
                <a:cs typeface="Arial" pitchFamily="34" charset="0"/>
              </a:rPr>
              <a:pPr/>
              <a:t>13</a:t>
            </a:fld>
            <a:endParaRPr lang="en-US"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p:spPr>
      </p:sp>
      <p:sp>
        <p:nvSpPr>
          <p:cNvPr id="9523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en-US">
              <a:cs typeface="Arial" pitchFamily="34" charset="0"/>
            </a:endParaRPr>
          </a:p>
        </p:txBody>
      </p:sp>
      <p:sp>
        <p:nvSpPr>
          <p:cNvPr id="5122"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5123"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4F3A161-B136-4CB1-9764-F05A9E82F7F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E8594AC-6EDD-43AB-A9DA-F6931DF5711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3AB7C3A-582D-4CD1-930C-8019D4996C6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4807432-B7EC-46D9-B957-AF8F1F0BEA2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86C2A57-0BF0-47A7-A7CB-D01C5A25A02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B391E3C-D045-4EE7-BCCE-4BE37614498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EAE3F77-C70E-45B2-B0A2-88F20CA4E89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BB182C6-31D8-4276-9FF0-23578C2B6A9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4FCC9A79-64B3-4E0A-A8E6-E128EFDEEB3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CC8F5CD7-90AD-4B2A-9AA1-5B81ECD273D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15A97DF-5727-442A-B827-8B97AC4B31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0E08029-F945-4025-9235-0F5B463C4A6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en-US">
              <a:cs typeface="Arial" pitchFamily="34" charset="0"/>
            </a:endParaRPr>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p:spPr>
        <p:txBody>
          <a:bodyPr/>
          <a:lstStyle/>
          <a:p>
            <a:pPr>
              <a:defRPr/>
            </a:pPr>
            <a:endParaRPr lang="en-US">
              <a:cs typeface="Arial" pitchFamily="34" charset="0"/>
            </a:endParaRPr>
          </a:p>
        </p:txBody>
      </p:sp>
      <p:sp>
        <p:nvSpPr>
          <p:cNvPr id="4102"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Arial" charset="0"/>
              </a:defRPr>
            </a:lvl1pPr>
          </a:lstStyle>
          <a:p>
            <a:pPr>
              <a:defRPr/>
            </a:pPr>
            <a:endParaRPr lang="en-US"/>
          </a:p>
        </p:txBody>
      </p:sp>
      <p:sp>
        <p:nvSpPr>
          <p:cNvPr id="4103"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cs typeface="Arial" charset="0"/>
              </a:defRPr>
            </a:lvl1pPr>
          </a:lstStyle>
          <a:p>
            <a:pPr>
              <a:defRPr/>
            </a:pPr>
            <a:endParaRPr lang="en-US"/>
          </a:p>
        </p:txBody>
      </p:sp>
      <p:sp>
        <p:nvSpPr>
          <p:cNvPr id="4104"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7B192DA3-CFC7-4C2E-9996-3DD7F08A2F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0"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cs typeface="Arial" charset="0"/>
        </a:defRPr>
      </a:lvl2pPr>
      <a:lvl3pPr algn="l" rtl="0" eaLnBrk="0" fontAlgn="base" hangingPunct="0">
        <a:spcBef>
          <a:spcPct val="0"/>
        </a:spcBef>
        <a:spcAft>
          <a:spcPct val="0"/>
        </a:spcAft>
        <a:defRPr sz="3800">
          <a:solidFill>
            <a:schemeClr val="tx2"/>
          </a:solidFill>
          <a:latin typeface="Verdana" pitchFamily="34" charset="0"/>
          <a:cs typeface="Arial" charset="0"/>
        </a:defRPr>
      </a:lvl3pPr>
      <a:lvl4pPr algn="l" rtl="0" eaLnBrk="0" fontAlgn="base" hangingPunct="0">
        <a:spcBef>
          <a:spcPct val="0"/>
        </a:spcBef>
        <a:spcAft>
          <a:spcPct val="0"/>
        </a:spcAft>
        <a:defRPr sz="3800">
          <a:solidFill>
            <a:schemeClr val="tx2"/>
          </a:solidFill>
          <a:latin typeface="Verdana" pitchFamily="34" charset="0"/>
          <a:cs typeface="Arial" charset="0"/>
        </a:defRPr>
      </a:lvl4pPr>
      <a:lvl5pPr algn="l" rtl="0" eaLnBrk="0" fontAlgn="base" hangingPunct="0">
        <a:spcBef>
          <a:spcPct val="0"/>
        </a:spcBef>
        <a:spcAft>
          <a:spcPct val="0"/>
        </a:spcAft>
        <a:defRPr sz="3800">
          <a:solidFill>
            <a:schemeClr val="tx2"/>
          </a:solidFill>
          <a:latin typeface="Verdana" pitchFamily="34" charset="0"/>
          <a:cs typeface="Arial" charset="0"/>
        </a:defRPr>
      </a:lvl5pPr>
      <a:lvl6pPr marL="457200" algn="l" rtl="0" fontAlgn="base">
        <a:spcBef>
          <a:spcPct val="0"/>
        </a:spcBef>
        <a:spcAft>
          <a:spcPct val="0"/>
        </a:spcAft>
        <a:defRPr sz="3800">
          <a:solidFill>
            <a:schemeClr val="tx2"/>
          </a:solidFill>
          <a:latin typeface="Verdana" pitchFamily="34" charset="0"/>
          <a:cs typeface="Arial" charset="0"/>
        </a:defRPr>
      </a:lvl6pPr>
      <a:lvl7pPr marL="914400" algn="l" rtl="0" fontAlgn="base">
        <a:spcBef>
          <a:spcPct val="0"/>
        </a:spcBef>
        <a:spcAft>
          <a:spcPct val="0"/>
        </a:spcAft>
        <a:defRPr sz="3800">
          <a:solidFill>
            <a:schemeClr val="tx2"/>
          </a:solidFill>
          <a:latin typeface="Verdana" pitchFamily="34" charset="0"/>
          <a:cs typeface="Arial" charset="0"/>
        </a:defRPr>
      </a:lvl7pPr>
      <a:lvl8pPr marL="1371600" algn="l" rtl="0" fontAlgn="base">
        <a:spcBef>
          <a:spcPct val="0"/>
        </a:spcBef>
        <a:spcAft>
          <a:spcPct val="0"/>
        </a:spcAft>
        <a:defRPr sz="3800">
          <a:solidFill>
            <a:schemeClr val="tx2"/>
          </a:solidFill>
          <a:latin typeface="Verdana" pitchFamily="34" charset="0"/>
          <a:cs typeface="Arial" charset="0"/>
        </a:defRPr>
      </a:lvl8pPr>
      <a:lvl9pPr marL="1828800" algn="l" rtl="0" fontAlgn="base">
        <a:spcBef>
          <a:spcPct val="0"/>
        </a:spcBef>
        <a:spcAft>
          <a:spcPct val="0"/>
        </a:spcAft>
        <a:defRPr sz="3800">
          <a:solidFill>
            <a:schemeClr val="tx2"/>
          </a:solidFill>
          <a:latin typeface="Verdana" pitchFamily="34" charset="0"/>
          <a:cs typeface="Arial"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cs typeface="+mn-cs"/>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cs typeface="+mn-cs"/>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cs typeface="+mn-cs"/>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cs typeface="+mn-cs"/>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oi%20nghi%20truoc%20mua%20mua%20bao/10%20su%20kien%20XXI.FL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oi%20nghi%20truoc%20mua%20mua%20bao/WDRRD.2014.mp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oi%20nghi%20truoc%20mua%20mua%20bao/Clip%20h&#224;i%20ng&#7853;p%20l&#7909;t%20t&#7841;i%20H&#224;%20N&#7897;i.mp4"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6.emf"/><Relationship Id="rId4" Type="http://schemas.openxmlformats.org/officeDocument/2006/relationships/package" Target="../embeddings/Microsoft_PowerPoint_Slide1.sldx"/></Relationships>
</file>

<file path=ppt/slides/_rels/slide2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vi.wikipedia.org/wiki/Ti%E1%BA%BFn_%C4%91%E1%BB%99ng" TargetMode="External"/><Relationship Id="rId7" Type="http://schemas.openxmlformats.org/officeDocument/2006/relationships/hyperlink" Target="https://vi.wikipedia.org/wiki/Sa_m%E1%BA%A1c_Sahara" TargetMode="External"/><Relationship Id="rId2" Type="http://schemas.openxmlformats.org/officeDocument/2006/relationships/hyperlink" Target="https://vi.wikipedia.org/wiki/Qu%E1%BB%B9_%C4%91%E1%BA%A1o" TargetMode="External"/><Relationship Id="rId1" Type="http://schemas.openxmlformats.org/officeDocument/2006/relationships/slideLayout" Target="../slideLayouts/slideLayout2.xml"/><Relationship Id="rId6" Type="http://schemas.openxmlformats.org/officeDocument/2006/relationships/hyperlink" Target="https://vi.wikipedia.org/wiki/Gian_b%C4%83ng" TargetMode="External"/><Relationship Id="rId5" Type="http://schemas.openxmlformats.org/officeDocument/2006/relationships/hyperlink" Target="https://vi.wikipedia.org/wiki/B%C4%83ng_h%C3%A0" TargetMode="External"/><Relationship Id="rId4" Type="http://schemas.openxmlformats.org/officeDocument/2006/relationships/hyperlink" Target="https://vi.wikipedia.org/wiki/Chu_k%E1%BB%B3_Milankovitch"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vi.wikipedia.org/wiki/%C4%90%E1%BA%A1i_T%C3%A2y_D%C6%B0%C6%A1ng" TargetMode="External"/><Relationship Id="rId2" Type="http://schemas.openxmlformats.org/officeDocument/2006/relationships/hyperlink" Target="https://vi.wikipedia.org/wiki/Eo_%C4%91%E1%BA%A5t_Panama"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vi.wikipedia.org/wiki/Th%C3%A1i_B%C3%ACnh_D%C6%B0%C6%A1ng"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vi.wikipedia.org/w/index.php?title=N%C3%BAi_l%E1%BB%ADa_Novarupta&amp;action=edit&amp;redlink=1" TargetMode="External"/><Relationship Id="rId3" Type="http://schemas.openxmlformats.org/officeDocument/2006/relationships/hyperlink" Target="https://vi.wikipedia.org/wiki/L%E1%BB%9Bp_ph%E1%BB%A7_(%C4%91%E1%BB%8Ba_ch%E1%BA%A5t)" TargetMode="External"/><Relationship Id="rId7" Type="http://schemas.openxmlformats.org/officeDocument/2006/relationships/hyperlink" Target="https://vi.wikipedia.org/w/index.php?title=N%C3%BAi_l%E1%BB%ADa_Pinatubo&amp;action=edit&amp;redlink=1" TargetMode="External"/><Relationship Id="rId2" Type="http://schemas.openxmlformats.org/officeDocument/2006/relationships/hyperlink" Target="https://vi.wikipedia.org/wiki/N%C3%BAi_l%E1%BB%ADa" TargetMode="External"/><Relationship Id="rId1" Type="http://schemas.openxmlformats.org/officeDocument/2006/relationships/slideLayout" Target="../slideLayouts/slideLayout2.xml"/><Relationship Id="rId6" Type="http://schemas.openxmlformats.org/officeDocument/2006/relationships/hyperlink" Target="https://vi.wikipedia.org/wiki/Kh%C3%AD_quy%E1%BB%83n" TargetMode="External"/><Relationship Id="rId5" Type="http://schemas.openxmlformats.org/officeDocument/2006/relationships/hyperlink" Target="https://vi.wikipedia.org/wiki/M%E1%BA%A1ch_n%C6%B0%E1%BB%9Bc_phun" TargetMode="External"/><Relationship Id="rId10" Type="http://schemas.openxmlformats.org/officeDocument/2006/relationships/image" Target="../media/image29.jpeg"/><Relationship Id="rId4" Type="http://schemas.openxmlformats.org/officeDocument/2006/relationships/hyperlink" Target="https://vi.wikipedia.org/wiki/Tr%C3%A1i_%C4%90%E1%BA%A5t" TargetMode="External"/><Relationship Id="rId9" Type="http://schemas.openxmlformats.org/officeDocument/2006/relationships/hyperlink" Target="https://vi.wikipedia.org/wiki/N%C3%BAi_Tambora"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vi.wikipedia.org/w/index.php?title=Dao_%C4%91%E1%BB%99ng_th%E1%BA%ADp_k%E1%BB%B7_Th%C3%A1i_B%C3%ACnh_D%C6%B0%C6%A1ng&amp;action=edit&amp;redlink=1" TargetMode="External"/><Relationship Id="rId2" Type="http://schemas.openxmlformats.org/officeDocument/2006/relationships/hyperlink" Target="https://vi.wikipedia.org/wiki/El_Ni%C3%B1o" TargetMode="External"/><Relationship Id="rId1" Type="http://schemas.openxmlformats.org/officeDocument/2006/relationships/slideLayout" Target="../slideLayouts/slideLayout2.xml"/><Relationship Id="rId6" Type="http://schemas.openxmlformats.org/officeDocument/2006/relationships/hyperlink" Target="https://vi.wikipedia.org/w/index.php?title=Ho%C3%A0n_l%C6%B0u_mu%E1%BB%91i_nhi%E1%BB%87t&amp;action=edit&amp;redlink=1" TargetMode="External"/><Relationship Id="rId5" Type="http://schemas.openxmlformats.org/officeDocument/2006/relationships/hyperlink" Target="https://vi.wikipedia.org/w/index.php?title=Dao_%C4%91%E1%BB%99ng_B%E1%BA%AFc_C%E1%BB%B1c&amp;action=edit&amp;redlink=1" TargetMode="External"/><Relationship Id="rId4" Type="http://schemas.openxmlformats.org/officeDocument/2006/relationships/hyperlink" Target="https://vi.wikipedia.org/w/index.php?title=Dao_%C4%91%E1%BB%99ng_b%E1%BA%AFc_%C4%90%E1%BA%A1i_T%C3%A2y_D%C6%B0%C6%A1ng&amp;action=edit&amp;redlink=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vi.wikipedia.org/wiki/M%C3%AAtan"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hyperlink" Target="https://vi.wikipedia.org/wiki/Kh%C3%AD_quy%E1%BB%83n" TargetMode="External"/><Relationship Id="rId2" Type="http://schemas.openxmlformats.org/officeDocument/2006/relationships/hyperlink" Target="https://vi.wikipedia.org/wiki/Ph%C3%A2n_t%E1%BB%AD" TargetMode="External"/><Relationship Id="rId1" Type="http://schemas.openxmlformats.org/officeDocument/2006/relationships/slideLayout" Target="../slideLayouts/slideLayout2.xml"/><Relationship Id="rId4" Type="http://schemas.openxmlformats.org/officeDocument/2006/relationships/hyperlink" Target="Hieu%20ung%20nha%20kinh.mp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Bai%20giangr%20ky%20thuat%20DM/bucthunam2070.ppt"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vi.wikipedia.org/wiki/Hi%E1%BB%87u_%E1%BB%A9ng_nh%C3%A0_k%C3%ADnh"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2.gif"/><Relationship Id="rId5" Type="http://schemas.openxmlformats.org/officeDocument/2006/relationships/hyperlink" Target="../../../../Phim/Video%20BDKH/Bi&#7871;n%20&#273;&#7893;i%20kh&#237;%20h&#7853;u%20-%20Bi&#7871;n%20&#273;&#7893;i%20kh&#237;%20h&#7853;u.flv" TargetMode="Externa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8.jpeg"/><Relationship Id="rId7" Type="http://schemas.openxmlformats.org/officeDocument/2006/relationships/hyperlink" Target="http://upload.wikimedia.org/wikipedia/commons/9/9f/NesjavellirPowerPlant_edit2.jpg" TargetMode="Externa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hyperlink" Target="http://upload.wikimedia.org/wikipedia/commons/1/1a/Spiegelkocher.JPG" TargetMode="External"/><Relationship Id="rId4" Type="http://schemas.openxmlformats.org/officeDocument/2006/relationships/image" Target="../media/image69.jpeg"/><Relationship Id="rId9" Type="http://schemas.openxmlformats.org/officeDocument/2006/relationships/image" Target="../media/image72.jpeg"/></Relationships>
</file>

<file path=ppt/slides/_rels/slide5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file:///D:\B&#272;KH%202012\Hieu%20ung%20nha%20kinh.mpg" TargetMode="Externa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sggp.org.vn/dataimages/original/images203486_x6b.jpg" TargetMode="Externa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xml"/><Relationship Id="rId5" Type="http://schemas.openxmlformats.org/officeDocument/2006/relationships/image" Target="../media/image109.jpeg"/><Relationship Id="rId4" Type="http://schemas.openxmlformats.org/officeDocument/2006/relationships/image" Target="../media/image108.jpeg"/></Relationships>
</file>

<file path=ppt/slides/_rels/slide6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Phim/Video%20BDKH/videoplayback_16.FLV" TargetMode="External"/><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Phim/Video%20BDKH/Bi&#7871;n%20&#273;&#7893;i%20kh&#237;%20h&#7853;u%20-%20Bi&#7871;n%20&#273;&#7893;i%20kh&#237;%20h&#7853;u.flv"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mailto:tranquochung187@gmail.com"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2.png"/><Relationship Id="rId7" Type="http://schemas.openxmlformats.org/officeDocument/2006/relationships/image" Target="../media/image14.wmf"/><Relationship Id="rId12" Type="http://schemas.openxmlformats.org/officeDocument/2006/relationships/image" Target="../media/image19.gi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wmf"/><Relationship Id="rId11" Type="http://schemas.openxmlformats.org/officeDocument/2006/relationships/image" Target="../media/image18.png"/><Relationship Id="rId5" Type="http://schemas.openxmlformats.org/officeDocument/2006/relationships/image" Target="../media/image11.wmf"/><Relationship Id="rId10" Type="http://schemas.openxmlformats.org/officeDocument/2006/relationships/image" Target="../media/image17.wmf"/><Relationship Id="rId4" Type="http://schemas.openxmlformats.org/officeDocument/2006/relationships/oleObject" Target="../embeddings/oleObject1.bin"/><Relationship Id="rId9" Type="http://schemas.openxmlformats.org/officeDocument/2006/relationships/image" Target="../media/image16.wmf"/></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Slide Number Placeholder 5"/>
          <p:cNvSpPr txBox="1">
            <a:spLocks noGrp="1"/>
          </p:cNvSpPr>
          <p:nvPr/>
        </p:nvSpPr>
        <p:spPr bwMode="auto">
          <a:xfrm>
            <a:off x="6553200" y="6245225"/>
            <a:ext cx="1981200" cy="476250"/>
          </a:xfrm>
          <a:prstGeom prst="rect">
            <a:avLst/>
          </a:prstGeom>
          <a:noFill/>
          <a:ln w="9525">
            <a:noFill/>
            <a:miter lim="800000"/>
            <a:headEnd/>
            <a:tailEnd/>
          </a:ln>
        </p:spPr>
        <p:txBody>
          <a:bodyPr/>
          <a:lstStyle/>
          <a:p>
            <a:pPr algn="r"/>
            <a:fld id="{926EEE53-DFEE-4C0F-A7AE-86BA6BB1149C}" type="slidenum">
              <a:rPr lang="en-US" sz="1200"/>
              <a:pPr algn="r"/>
              <a:t>1</a:t>
            </a:fld>
            <a:endParaRPr lang="en-US" sz="1200"/>
          </a:p>
        </p:txBody>
      </p:sp>
      <p:sp>
        <p:nvSpPr>
          <p:cNvPr id="35842" name="Rectangle 2"/>
          <p:cNvSpPr>
            <a:spLocks noGrp="1" noChangeArrowheads="1"/>
          </p:cNvSpPr>
          <p:nvPr>
            <p:ph type="title" idx="4294967295"/>
          </p:nvPr>
        </p:nvSpPr>
        <p:spPr>
          <a:xfrm>
            <a:off x="0" y="2819400"/>
            <a:ext cx="9144000" cy="1295400"/>
          </a:xfrm>
        </p:spPr>
        <p:txBody>
          <a:bodyPr/>
          <a:lstStyle/>
          <a:p>
            <a:pPr algn="ctr" eaLnBrk="1" hangingPunct="1"/>
            <a:r>
              <a:rPr lang="en-US" sz="2900" b="1" dirty="0" smtClean="0">
                <a:solidFill>
                  <a:schemeClr val="accent2"/>
                </a:solidFill>
                <a:latin typeface="Arial" charset="0"/>
              </a:rPr>
              <a:t>TỔNG QUAN VỀ BIẾN ĐỔI KHÍ HẬU</a:t>
            </a:r>
          </a:p>
        </p:txBody>
      </p:sp>
      <p:sp>
        <p:nvSpPr>
          <p:cNvPr id="4100" name="Rectangle 3"/>
          <p:cNvSpPr>
            <a:spLocks noGrp="1" noChangeArrowheads="1"/>
          </p:cNvSpPr>
          <p:nvPr>
            <p:ph type="body" idx="4294967295"/>
          </p:nvPr>
        </p:nvSpPr>
        <p:spPr>
          <a:xfrm>
            <a:off x="381000" y="4572000"/>
            <a:ext cx="8458200" cy="1295400"/>
          </a:xfrm>
        </p:spPr>
        <p:txBody>
          <a:bodyPr/>
          <a:lstStyle/>
          <a:p>
            <a:pPr marL="571500" indent="-571500" eaLnBrk="1" hangingPunct="1">
              <a:buFont typeface="Wingdings" pitchFamily="2" charset="2"/>
              <a:buNone/>
            </a:pPr>
            <a:r>
              <a:rPr lang="en-US" sz="2800" dirty="0" err="1" smtClean="0">
                <a:latin typeface="Arial" charset="0"/>
              </a:rPr>
              <a:t>Trình</a:t>
            </a:r>
            <a:r>
              <a:rPr lang="en-US" sz="2800" dirty="0" smtClean="0">
                <a:latin typeface="Arial" charset="0"/>
              </a:rPr>
              <a:t> </a:t>
            </a:r>
            <a:r>
              <a:rPr lang="en-US" sz="2800" dirty="0" err="1" smtClean="0">
                <a:latin typeface="Arial" charset="0"/>
              </a:rPr>
              <a:t>bày</a:t>
            </a:r>
            <a:r>
              <a:rPr lang="en-US" sz="2800" dirty="0" smtClean="0">
                <a:latin typeface="Arial" charset="0"/>
              </a:rPr>
              <a:t>: TS. </a:t>
            </a:r>
            <a:r>
              <a:rPr lang="en-US" sz="2800" dirty="0" err="1" smtClean="0">
                <a:latin typeface="Arial" charset="0"/>
              </a:rPr>
              <a:t>Trần</a:t>
            </a:r>
            <a:r>
              <a:rPr lang="en-US" sz="2800" dirty="0" smtClean="0">
                <a:latin typeface="Arial" charset="0"/>
              </a:rPr>
              <a:t> </a:t>
            </a:r>
            <a:r>
              <a:rPr lang="en-US" sz="2800" dirty="0" err="1" smtClean="0">
                <a:latin typeface="Arial" charset="0"/>
              </a:rPr>
              <a:t>Quốc</a:t>
            </a:r>
            <a:r>
              <a:rPr lang="en-US" sz="2800" dirty="0" smtClean="0">
                <a:latin typeface="Arial" charset="0"/>
              </a:rPr>
              <a:t> </a:t>
            </a:r>
            <a:r>
              <a:rPr lang="en-US" sz="2800" dirty="0" err="1" smtClean="0">
                <a:latin typeface="Arial" charset="0"/>
              </a:rPr>
              <a:t>Hùng</a:t>
            </a:r>
            <a:endParaRPr lang="en-US" sz="2800" dirty="0" smtClean="0">
              <a:latin typeface="Arial" charset="0"/>
            </a:endParaRPr>
          </a:p>
          <a:p>
            <a:pPr marL="571500" indent="-571500" eaLnBrk="1" hangingPunct="1">
              <a:buFont typeface="Wingdings" pitchFamily="2" charset="2"/>
              <a:buNone/>
            </a:pPr>
            <a:r>
              <a:rPr lang="en-US" sz="2800" dirty="0" err="1" smtClean="0">
                <a:latin typeface="Arial" charset="0"/>
              </a:rPr>
              <a:t>Trưởng</a:t>
            </a:r>
            <a:r>
              <a:rPr lang="en-US" sz="2800" dirty="0" smtClean="0">
                <a:latin typeface="Arial" charset="0"/>
              </a:rPr>
              <a:t> Ban </a:t>
            </a:r>
            <a:r>
              <a:rPr lang="en-US" sz="2800" dirty="0" err="1" smtClean="0">
                <a:latin typeface="Arial" charset="0"/>
              </a:rPr>
              <a:t>Phòng</a:t>
            </a:r>
            <a:r>
              <a:rPr lang="en-US" sz="2800" dirty="0" smtClean="0">
                <a:latin typeface="Arial" charset="0"/>
              </a:rPr>
              <a:t> </a:t>
            </a:r>
            <a:r>
              <a:rPr lang="en-US" sz="2800" dirty="0" err="1" smtClean="0">
                <a:latin typeface="Arial" charset="0"/>
              </a:rPr>
              <a:t>ngừa</a:t>
            </a:r>
            <a:r>
              <a:rPr lang="en-US" sz="2800" dirty="0" smtClean="0">
                <a:latin typeface="Arial" charset="0"/>
              </a:rPr>
              <a:t> </a:t>
            </a:r>
            <a:r>
              <a:rPr lang="en-US" sz="2800" dirty="0" err="1" smtClean="0">
                <a:latin typeface="Arial" charset="0"/>
              </a:rPr>
              <a:t>và</a:t>
            </a:r>
            <a:r>
              <a:rPr lang="en-US" sz="2800" dirty="0" smtClean="0">
                <a:latin typeface="Arial" charset="0"/>
              </a:rPr>
              <a:t> </a:t>
            </a:r>
            <a:r>
              <a:rPr lang="en-US" sz="2800" dirty="0" err="1" smtClean="0">
                <a:latin typeface="Arial" charset="0"/>
              </a:rPr>
              <a:t>Ứng</a:t>
            </a:r>
            <a:r>
              <a:rPr lang="en-US" sz="2800" dirty="0" smtClean="0">
                <a:latin typeface="Arial" charset="0"/>
              </a:rPr>
              <a:t> </a:t>
            </a:r>
            <a:r>
              <a:rPr lang="en-US" sz="2800" dirty="0" err="1" smtClean="0">
                <a:latin typeface="Arial" charset="0"/>
              </a:rPr>
              <a:t>phó</a:t>
            </a:r>
            <a:r>
              <a:rPr lang="en-US" sz="2800" dirty="0" smtClean="0">
                <a:latin typeface="Arial" charset="0"/>
              </a:rPr>
              <a:t> </a:t>
            </a:r>
            <a:r>
              <a:rPr lang="en-US" sz="2800" dirty="0" err="1" smtClean="0">
                <a:latin typeface="Arial" charset="0"/>
              </a:rPr>
              <a:t>thảm</a:t>
            </a:r>
            <a:r>
              <a:rPr lang="en-US" sz="2800" dirty="0" smtClean="0">
                <a:latin typeface="Arial" charset="0"/>
              </a:rPr>
              <a:t> </a:t>
            </a:r>
            <a:r>
              <a:rPr lang="en-US" sz="2800" dirty="0" err="1" smtClean="0">
                <a:latin typeface="Arial" charset="0"/>
              </a:rPr>
              <a:t>họa</a:t>
            </a:r>
            <a:endParaRPr lang="en-US" sz="2800" dirty="0" smtClean="0">
              <a:latin typeface="Arial" charset="0"/>
            </a:endParaRPr>
          </a:p>
        </p:txBody>
      </p:sp>
      <p:pic>
        <p:nvPicPr>
          <p:cNvPr id="4101" name="Picture 4" descr="Picture1.jpg"/>
          <p:cNvPicPr>
            <a:picLocks noChangeAspect="1"/>
          </p:cNvPicPr>
          <p:nvPr/>
        </p:nvPicPr>
        <p:blipFill>
          <a:blip r:embed="rId3"/>
          <a:srcRect/>
          <a:stretch>
            <a:fillRect/>
          </a:stretch>
        </p:blipFill>
        <p:spPr bwMode="auto">
          <a:xfrm>
            <a:off x="3657600" y="838200"/>
            <a:ext cx="1752600" cy="16383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CC8F5CD7-90AD-4B2A-9AA1-5B81ECD273DC}" type="slidenum">
              <a:rPr lang="en-US" smtClean="0"/>
              <a:pPr>
                <a:defRPr/>
              </a:pPr>
              <a:t>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500" fill="hold"/>
                                        <p:tgtEl>
                                          <p:spTgt spid="35842"/>
                                        </p:tgtEl>
                                        <p:attrNameLst>
                                          <p:attrName>ppt_w</p:attrName>
                                        </p:attrNameLst>
                                      </p:cBhvr>
                                      <p:tavLst>
                                        <p:tav tm="0">
                                          <p:val>
                                            <p:fltVal val="0"/>
                                          </p:val>
                                        </p:tav>
                                        <p:tav tm="100000">
                                          <p:val>
                                            <p:strVal val="#ppt_w"/>
                                          </p:val>
                                        </p:tav>
                                      </p:tavLst>
                                    </p:anim>
                                    <p:anim calcmode="lin" valueType="num">
                                      <p:cBhvr>
                                        <p:cTn id="8" dur="500" fill="hold"/>
                                        <p:tgtEl>
                                          <p:spTgt spid="358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p>
            <a:fld id="{DFF2B5D6-F442-40C0-B288-9863C088B816}" type="slidenum">
              <a:rPr lang="en-US" smtClean="0">
                <a:cs typeface="Arial" pitchFamily="34" charset="0"/>
              </a:rPr>
              <a:pPr/>
              <a:t>10</a:t>
            </a:fld>
            <a:endParaRPr lang="en-US" smtClean="0">
              <a:cs typeface="Arial" pitchFamily="34" charset="0"/>
            </a:endParaRPr>
          </a:p>
        </p:txBody>
      </p:sp>
      <p:sp>
        <p:nvSpPr>
          <p:cNvPr id="35842" name="Rectangle 2"/>
          <p:cNvSpPr>
            <a:spLocks noGrp="1" noChangeArrowheads="1"/>
          </p:cNvSpPr>
          <p:nvPr>
            <p:ph type="title"/>
          </p:nvPr>
        </p:nvSpPr>
        <p:spPr>
          <a:xfrm>
            <a:off x="457200" y="685800"/>
            <a:ext cx="8686800" cy="682625"/>
          </a:xfrm>
        </p:spPr>
        <p:txBody>
          <a:bodyPr/>
          <a:lstStyle/>
          <a:p>
            <a:pPr eaLnBrk="1" hangingPunct="1"/>
            <a:r>
              <a:rPr lang="en-US" sz="2800" b="1" dirty="0" err="1" smtClean="0"/>
              <a:t>Thực</a:t>
            </a:r>
            <a:r>
              <a:rPr lang="en-US" sz="2800" b="1" dirty="0" smtClean="0"/>
              <a:t> </a:t>
            </a:r>
            <a:r>
              <a:rPr lang="en-US" sz="2800" b="1" dirty="0" err="1" smtClean="0"/>
              <a:t>trạng</a:t>
            </a:r>
            <a:r>
              <a:rPr lang="en-US" sz="2800" b="1" dirty="0" smtClean="0"/>
              <a:t> </a:t>
            </a:r>
            <a:r>
              <a:rPr lang="en-US" sz="2800" b="1" dirty="0" err="1" smtClean="0"/>
              <a:t>về</a:t>
            </a:r>
            <a:r>
              <a:rPr lang="en-US" sz="2800" b="1" dirty="0" smtClean="0"/>
              <a:t> BĐKH </a:t>
            </a:r>
            <a:r>
              <a:rPr lang="en-US" sz="2800" b="1" dirty="0" err="1" smtClean="0"/>
              <a:t>trên</a:t>
            </a:r>
            <a:r>
              <a:rPr lang="en-US" sz="2800" b="1" dirty="0" smtClean="0"/>
              <a:t> </a:t>
            </a:r>
            <a:r>
              <a:rPr lang="en-US" sz="2800" b="1" dirty="0" err="1" smtClean="0"/>
              <a:t>thế</a:t>
            </a:r>
            <a:r>
              <a:rPr lang="en-US" sz="2800" b="1" dirty="0" smtClean="0"/>
              <a:t> </a:t>
            </a:r>
            <a:r>
              <a:rPr lang="en-US" sz="2800" b="1" dirty="0" err="1" smtClean="0"/>
              <a:t>giới</a:t>
            </a:r>
            <a:endParaRPr lang="en-US" sz="2800" b="1" dirty="0" smtClean="0"/>
          </a:p>
        </p:txBody>
      </p:sp>
      <p:sp>
        <p:nvSpPr>
          <p:cNvPr id="7172" name="Rectangle 3"/>
          <p:cNvSpPr>
            <a:spLocks noGrp="1" noChangeArrowheads="1"/>
          </p:cNvSpPr>
          <p:nvPr>
            <p:ph type="body" idx="1"/>
          </p:nvPr>
        </p:nvSpPr>
        <p:spPr>
          <a:xfrm>
            <a:off x="381000" y="1905000"/>
            <a:ext cx="8534400" cy="3886200"/>
          </a:xfrm>
        </p:spPr>
        <p:txBody>
          <a:bodyPr/>
          <a:lstStyle/>
          <a:p>
            <a:r>
              <a:rPr lang="en-US" sz="2400" dirty="0" err="1" smtClean="0"/>
              <a:t>Thế</a:t>
            </a:r>
            <a:r>
              <a:rPr lang="en-US" sz="2400" dirty="0" smtClean="0"/>
              <a:t> </a:t>
            </a:r>
            <a:r>
              <a:rPr lang="en-US" sz="2400" dirty="0" err="1" smtClean="0"/>
              <a:t>giới</a:t>
            </a:r>
            <a:r>
              <a:rPr lang="en-US" sz="2400" dirty="0" smtClean="0"/>
              <a:t> </a:t>
            </a:r>
            <a:r>
              <a:rPr lang="en-US" sz="2400" dirty="0" err="1" smtClean="0"/>
              <a:t>vẫn</a:t>
            </a:r>
            <a:r>
              <a:rPr lang="en-US" sz="2400" dirty="0" smtClean="0"/>
              <a:t> </a:t>
            </a:r>
            <a:r>
              <a:rPr lang="en-US" sz="2400" dirty="0" err="1" smtClean="0"/>
              <a:t>luôn</a:t>
            </a:r>
            <a:r>
              <a:rPr lang="en-US" sz="2400" dirty="0" smtClean="0"/>
              <a:t> </a:t>
            </a:r>
            <a:r>
              <a:rPr lang="en-US" sz="2400" dirty="0" err="1" smtClean="0"/>
              <a:t>đứng</a:t>
            </a:r>
            <a:r>
              <a:rPr lang="en-US" sz="2400" dirty="0" smtClean="0"/>
              <a:t> </a:t>
            </a:r>
            <a:r>
              <a:rPr lang="en-US" sz="2400" dirty="0" err="1" smtClean="0"/>
              <a:t>trước</a:t>
            </a:r>
            <a:r>
              <a:rPr lang="en-US" sz="2400" dirty="0" smtClean="0"/>
              <a:t> </a:t>
            </a:r>
            <a:r>
              <a:rPr lang="en-US" sz="2400" dirty="0" err="1" smtClean="0"/>
              <a:t>những</a:t>
            </a:r>
            <a:r>
              <a:rPr lang="en-US" sz="2400" dirty="0" smtClean="0"/>
              <a:t> </a:t>
            </a:r>
            <a:r>
              <a:rPr lang="en-US" sz="2400" dirty="0" err="1" smtClean="0"/>
              <a:t>thách</a:t>
            </a:r>
            <a:r>
              <a:rPr lang="en-US" sz="2400" dirty="0" smtClean="0"/>
              <a:t> </a:t>
            </a:r>
            <a:r>
              <a:rPr lang="en-US" sz="2400" dirty="0" err="1" smtClean="0"/>
              <a:t>thức</a:t>
            </a:r>
            <a:r>
              <a:rPr lang="en-US" sz="2400" dirty="0" smtClean="0"/>
              <a:t> </a:t>
            </a:r>
            <a:r>
              <a:rPr lang="en-US" sz="2400" dirty="0" err="1" smtClean="0"/>
              <a:t>lớn</a:t>
            </a:r>
            <a:r>
              <a:rPr lang="en-US" sz="2400" dirty="0" smtClean="0"/>
              <a:t> do </a:t>
            </a:r>
            <a:r>
              <a:rPr lang="en-US" sz="2400" dirty="0" err="1" smtClean="0"/>
              <a:t>thiên</a:t>
            </a:r>
            <a:r>
              <a:rPr lang="en-US" sz="2400" dirty="0" smtClean="0"/>
              <a:t> tai, </a:t>
            </a:r>
            <a:r>
              <a:rPr lang="en-US" sz="2400" dirty="0" err="1" smtClean="0"/>
              <a:t>thảm</a:t>
            </a:r>
            <a:r>
              <a:rPr lang="en-US" sz="2400" dirty="0" smtClean="0"/>
              <a:t> </a:t>
            </a:r>
            <a:r>
              <a:rPr lang="en-US" sz="2400" dirty="0" err="1" smtClean="0"/>
              <a:t>họa</a:t>
            </a:r>
            <a:r>
              <a:rPr lang="en-US" sz="2400" dirty="0" smtClean="0"/>
              <a:t> </a:t>
            </a:r>
            <a:r>
              <a:rPr lang="en-US" sz="2400" dirty="0" err="1" smtClean="0"/>
              <a:t>gây</a:t>
            </a:r>
            <a:r>
              <a:rPr lang="en-US" sz="2400" dirty="0" smtClean="0"/>
              <a:t> </a:t>
            </a:r>
            <a:r>
              <a:rPr lang="en-US" sz="2400" dirty="0" err="1" smtClean="0"/>
              <a:t>ra</a:t>
            </a:r>
            <a:r>
              <a:rPr lang="en-US" sz="2400" dirty="0" smtClean="0"/>
              <a:t>.</a:t>
            </a:r>
          </a:p>
          <a:p>
            <a:r>
              <a:rPr lang="en-US" sz="2400" dirty="0" err="1" smtClean="0"/>
              <a:t>Chưa</a:t>
            </a:r>
            <a:r>
              <a:rPr lang="en-US" sz="2400" dirty="0" smtClean="0"/>
              <a:t> </a:t>
            </a:r>
            <a:r>
              <a:rPr lang="en-US" sz="2400" dirty="0" err="1" smtClean="0"/>
              <a:t>bao</a:t>
            </a:r>
            <a:r>
              <a:rPr lang="en-US" sz="2400" dirty="0" smtClean="0"/>
              <a:t> </a:t>
            </a:r>
            <a:r>
              <a:rPr lang="en-US" sz="2400" dirty="0" err="1" smtClean="0"/>
              <a:t>giờ</a:t>
            </a:r>
            <a:r>
              <a:rPr lang="en-US" sz="2400" dirty="0" smtClean="0"/>
              <a:t> </a:t>
            </a:r>
            <a:r>
              <a:rPr lang="en-US" sz="2400" dirty="0" err="1" smtClean="0"/>
              <a:t>vấn</a:t>
            </a:r>
            <a:r>
              <a:rPr lang="en-US" sz="2400" dirty="0" smtClean="0"/>
              <a:t> </a:t>
            </a:r>
            <a:r>
              <a:rPr lang="en-US" sz="2400" dirty="0" err="1" smtClean="0"/>
              <a:t>đề</a:t>
            </a:r>
            <a:r>
              <a:rPr lang="en-US" sz="2400" dirty="0" smtClean="0"/>
              <a:t> </a:t>
            </a:r>
            <a:r>
              <a:rPr lang="en-US" sz="2400" dirty="0" err="1" smtClean="0"/>
              <a:t>biến</a:t>
            </a:r>
            <a:r>
              <a:rPr lang="en-US" sz="2400" dirty="0" smtClean="0"/>
              <a:t> </a:t>
            </a:r>
            <a:r>
              <a:rPr lang="en-US" sz="2400" dirty="0" err="1" smtClean="0"/>
              <a:t>đổi</a:t>
            </a:r>
            <a:r>
              <a:rPr lang="en-US" sz="2400" dirty="0" smtClean="0"/>
              <a:t> </a:t>
            </a:r>
            <a:r>
              <a:rPr lang="en-US" sz="2400" dirty="0" err="1" smtClean="0"/>
              <a:t>khí</a:t>
            </a:r>
            <a:r>
              <a:rPr lang="en-US" sz="2400" dirty="0" smtClean="0"/>
              <a:t> </a:t>
            </a:r>
            <a:r>
              <a:rPr lang="en-US" sz="2400" dirty="0" err="1" smtClean="0"/>
              <a:t>hậu</a:t>
            </a:r>
            <a:r>
              <a:rPr lang="en-US" sz="2400" dirty="0" smtClean="0"/>
              <a:t> </a:t>
            </a:r>
            <a:r>
              <a:rPr lang="en-US" sz="2400" dirty="0" err="1" smtClean="0"/>
              <a:t>lại</a:t>
            </a:r>
            <a:r>
              <a:rPr lang="en-US" sz="2400" dirty="0" smtClean="0"/>
              <a:t> </a:t>
            </a:r>
            <a:r>
              <a:rPr lang="en-US" sz="2400" dirty="0" err="1" smtClean="0"/>
              <a:t>được</a:t>
            </a:r>
            <a:r>
              <a:rPr lang="en-US" sz="2400" dirty="0" smtClean="0"/>
              <a:t> </a:t>
            </a:r>
            <a:r>
              <a:rPr lang="en-US" sz="2400" dirty="0" err="1" smtClean="0"/>
              <a:t>đề</a:t>
            </a:r>
            <a:r>
              <a:rPr lang="en-US" sz="2400" dirty="0" smtClean="0"/>
              <a:t> </a:t>
            </a:r>
            <a:r>
              <a:rPr lang="en-US" sz="2400" dirty="0" err="1" smtClean="0"/>
              <a:t>cập</a:t>
            </a:r>
            <a:r>
              <a:rPr lang="en-US" sz="2400" dirty="0" smtClean="0"/>
              <a:t> </a:t>
            </a:r>
            <a:r>
              <a:rPr lang="en-US" sz="2400" dirty="0" err="1" smtClean="0"/>
              <a:t>nhiều</a:t>
            </a:r>
            <a:r>
              <a:rPr lang="en-US" sz="2400" dirty="0" smtClean="0"/>
              <a:t> </a:t>
            </a:r>
            <a:r>
              <a:rPr lang="en-US" sz="2400" dirty="0" err="1" smtClean="0"/>
              <a:t>như</a:t>
            </a:r>
            <a:r>
              <a:rPr lang="en-US" sz="2400" dirty="0" smtClean="0"/>
              <a:t> </a:t>
            </a:r>
            <a:r>
              <a:rPr lang="en-US" sz="2400" dirty="0" err="1" smtClean="0"/>
              <a:t>trong</a:t>
            </a:r>
            <a:r>
              <a:rPr lang="en-US" sz="2400" dirty="0" smtClean="0"/>
              <a:t> </a:t>
            </a:r>
            <a:r>
              <a:rPr lang="en-US" sz="2400" dirty="0" err="1" smtClean="0"/>
              <a:t>thời</a:t>
            </a:r>
            <a:r>
              <a:rPr lang="en-US" sz="2400" dirty="0" smtClean="0"/>
              <a:t> </a:t>
            </a:r>
            <a:r>
              <a:rPr lang="en-US" sz="2400" dirty="0" err="1" smtClean="0"/>
              <a:t>điểm</a:t>
            </a:r>
            <a:r>
              <a:rPr lang="en-US" sz="2400" dirty="0" smtClean="0"/>
              <a:t> </a:t>
            </a:r>
            <a:r>
              <a:rPr lang="en-US" sz="2400" dirty="0" err="1" smtClean="0"/>
              <a:t>này</a:t>
            </a:r>
            <a:r>
              <a:rPr lang="en-US" sz="2400" dirty="0" smtClean="0"/>
              <a:t>. </a:t>
            </a:r>
          </a:p>
          <a:p>
            <a:r>
              <a:rPr lang="en-US" sz="2400" dirty="0" err="1" smtClean="0"/>
              <a:t>Các</a:t>
            </a:r>
            <a:r>
              <a:rPr lang="en-US" sz="2400" dirty="0" smtClean="0"/>
              <a:t> </a:t>
            </a:r>
            <a:r>
              <a:rPr lang="en-US" sz="2400" dirty="0" err="1" smtClean="0"/>
              <a:t>nghiên</a:t>
            </a:r>
            <a:r>
              <a:rPr lang="en-US" sz="2400" dirty="0" smtClean="0"/>
              <a:t> </a:t>
            </a:r>
            <a:r>
              <a:rPr lang="en-US" sz="2400" dirty="0" err="1" smtClean="0"/>
              <a:t>cứu</a:t>
            </a:r>
            <a:r>
              <a:rPr lang="en-US" sz="2400" dirty="0" smtClean="0"/>
              <a:t> </a:t>
            </a:r>
            <a:r>
              <a:rPr lang="en-US" sz="2400" dirty="0" err="1" smtClean="0"/>
              <a:t>khoa</a:t>
            </a:r>
            <a:r>
              <a:rPr lang="en-US" sz="2400" dirty="0" smtClean="0"/>
              <a:t> </a:t>
            </a:r>
            <a:r>
              <a:rPr lang="en-US" sz="2400" dirty="0" err="1" smtClean="0"/>
              <a:t>học</a:t>
            </a:r>
            <a:r>
              <a:rPr lang="en-US" sz="2400" dirty="0" smtClean="0"/>
              <a:t> </a:t>
            </a:r>
            <a:r>
              <a:rPr lang="en-US" sz="2400" dirty="0" err="1" smtClean="0"/>
              <a:t>cho</a:t>
            </a:r>
            <a:r>
              <a:rPr lang="en-US" sz="2400" dirty="0" smtClean="0"/>
              <a:t> </a:t>
            </a:r>
            <a:r>
              <a:rPr lang="en-US" sz="2400" dirty="0" err="1" smtClean="0"/>
              <a:t>thấy</a:t>
            </a:r>
            <a:r>
              <a:rPr lang="en-US" sz="2400" dirty="0" smtClean="0"/>
              <a:t>, </a:t>
            </a:r>
            <a:r>
              <a:rPr lang="en-US" sz="2400" dirty="0" err="1" smtClean="0"/>
              <a:t>hàm</a:t>
            </a:r>
            <a:r>
              <a:rPr lang="en-US" sz="2400" dirty="0" smtClean="0"/>
              <a:t> </a:t>
            </a:r>
            <a:r>
              <a:rPr lang="en-US" sz="2400" dirty="0" err="1" smtClean="0"/>
              <a:t>lượng</a:t>
            </a:r>
            <a:r>
              <a:rPr lang="en-US" sz="2400" dirty="0" smtClean="0"/>
              <a:t> </a:t>
            </a:r>
            <a:r>
              <a:rPr lang="en-US" sz="2400" dirty="0" err="1" smtClean="0"/>
              <a:t>khí</a:t>
            </a:r>
            <a:r>
              <a:rPr lang="en-US" sz="2400" dirty="0" smtClean="0"/>
              <a:t> CO2 </a:t>
            </a:r>
            <a:r>
              <a:rPr lang="en-US" sz="2400" dirty="0" err="1" smtClean="0"/>
              <a:t>trong</a:t>
            </a:r>
            <a:r>
              <a:rPr lang="en-US" sz="2400" dirty="0" smtClean="0"/>
              <a:t> </a:t>
            </a:r>
            <a:r>
              <a:rPr lang="en-US" sz="2400" dirty="0" err="1" smtClean="0"/>
              <a:t>bầu</a:t>
            </a:r>
            <a:r>
              <a:rPr lang="en-US" sz="2400" dirty="0" smtClean="0"/>
              <a:t> </a:t>
            </a:r>
            <a:r>
              <a:rPr lang="en-US" sz="2400" dirty="0" err="1" smtClean="0"/>
              <a:t>khí</a:t>
            </a:r>
            <a:r>
              <a:rPr lang="en-US" sz="2400" dirty="0" smtClean="0"/>
              <a:t> </a:t>
            </a:r>
            <a:r>
              <a:rPr lang="en-US" sz="2400" dirty="0" err="1" smtClean="0"/>
              <a:t>quyển</a:t>
            </a:r>
            <a:r>
              <a:rPr lang="en-US" sz="2400" dirty="0" smtClean="0"/>
              <a:t> </a:t>
            </a:r>
            <a:r>
              <a:rPr lang="en-US" sz="2400" dirty="0" err="1" smtClean="0"/>
              <a:t>đang</a:t>
            </a:r>
            <a:r>
              <a:rPr lang="en-US" sz="2400" dirty="0" smtClean="0"/>
              <a:t> </a:t>
            </a:r>
            <a:r>
              <a:rPr lang="en-US" sz="2400" dirty="0" err="1" smtClean="0"/>
              <a:t>cao</a:t>
            </a:r>
            <a:r>
              <a:rPr lang="en-US" sz="2400" dirty="0" smtClean="0"/>
              <a:t> </a:t>
            </a:r>
            <a:r>
              <a:rPr lang="en-US" sz="2400" dirty="0" err="1" smtClean="0"/>
              <a:t>hơn</a:t>
            </a:r>
            <a:r>
              <a:rPr lang="en-US" sz="2400" dirty="0" smtClean="0"/>
              <a:t> </a:t>
            </a:r>
            <a:r>
              <a:rPr lang="en-US" sz="2400" dirty="0" err="1" smtClean="0"/>
              <a:t>bất</a:t>
            </a:r>
            <a:r>
              <a:rPr lang="en-US" sz="2400" dirty="0" smtClean="0"/>
              <a:t> </a:t>
            </a:r>
            <a:r>
              <a:rPr lang="en-US" sz="2400" dirty="0" err="1" smtClean="0"/>
              <a:t>cứ</a:t>
            </a:r>
            <a:r>
              <a:rPr lang="en-US" sz="2400" dirty="0" smtClean="0"/>
              <a:t> </a:t>
            </a:r>
            <a:r>
              <a:rPr lang="en-US" sz="2400" dirty="0" err="1" smtClean="0"/>
              <a:t>thời</a:t>
            </a:r>
            <a:r>
              <a:rPr lang="en-US" sz="2400" dirty="0" smtClean="0"/>
              <a:t> </a:t>
            </a:r>
            <a:r>
              <a:rPr lang="en-US" sz="2400" dirty="0" err="1" smtClean="0"/>
              <a:t>kỳ</a:t>
            </a:r>
            <a:r>
              <a:rPr lang="en-US" sz="2400" dirty="0" smtClean="0"/>
              <a:t> </a:t>
            </a:r>
            <a:r>
              <a:rPr lang="en-US" sz="2400" dirty="0" err="1" smtClean="0"/>
              <a:t>nào</a:t>
            </a:r>
            <a:r>
              <a:rPr lang="en-US" sz="2400" dirty="0" smtClean="0"/>
              <a:t> </a:t>
            </a:r>
            <a:r>
              <a:rPr lang="en-US" sz="2400" dirty="0" err="1" smtClean="0"/>
              <a:t>trong</a:t>
            </a:r>
            <a:r>
              <a:rPr lang="en-US" sz="2400" dirty="0" smtClean="0"/>
              <a:t> </a:t>
            </a:r>
            <a:r>
              <a:rPr lang="en-US" sz="2400" dirty="0" err="1" smtClean="0"/>
              <a:t>suốt</a:t>
            </a:r>
            <a:r>
              <a:rPr lang="en-US" sz="2400" dirty="0" smtClean="0"/>
              <a:t> </a:t>
            </a:r>
            <a:r>
              <a:rPr lang="en-US" sz="2400" dirty="0" err="1" smtClean="0"/>
              <a:t>hơn</a:t>
            </a:r>
            <a:r>
              <a:rPr lang="en-US" sz="2400" dirty="0" smtClean="0"/>
              <a:t> 600 </a:t>
            </a:r>
            <a:r>
              <a:rPr lang="en-US" sz="2400" dirty="0" err="1" smtClean="0"/>
              <a:t>năm</a:t>
            </a:r>
            <a:r>
              <a:rPr lang="en-US" sz="2400" dirty="0" smtClean="0"/>
              <a:t> qua. </a:t>
            </a:r>
          </a:p>
          <a:p>
            <a:r>
              <a:rPr lang="en-US" sz="2400" dirty="0" err="1" smtClean="0"/>
              <a:t>Khí</a:t>
            </a:r>
            <a:r>
              <a:rPr lang="en-US" sz="2400" dirty="0" smtClean="0"/>
              <a:t> CO2 </a:t>
            </a:r>
            <a:r>
              <a:rPr lang="en-US" sz="2400" dirty="0" err="1" smtClean="0"/>
              <a:t>phát</a:t>
            </a:r>
            <a:r>
              <a:rPr lang="en-US" sz="2400" dirty="0" smtClean="0"/>
              <a:t> </a:t>
            </a:r>
            <a:r>
              <a:rPr lang="en-US" sz="2400" dirty="0" err="1" smtClean="0"/>
              <a:t>sinh</a:t>
            </a:r>
            <a:r>
              <a:rPr lang="en-US" sz="2400" dirty="0" smtClean="0"/>
              <a:t> </a:t>
            </a:r>
            <a:r>
              <a:rPr lang="en-US" sz="2400" dirty="0" err="1" smtClean="0"/>
              <a:t>trong</a:t>
            </a:r>
            <a:r>
              <a:rPr lang="en-US" sz="2400" dirty="0" smtClean="0"/>
              <a:t> </a:t>
            </a:r>
            <a:r>
              <a:rPr lang="en-US" sz="2400" dirty="0" err="1" smtClean="0"/>
              <a:t>quá</a:t>
            </a:r>
            <a:r>
              <a:rPr lang="en-US" sz="2400" dirty="0" smtClean="0"/>
              <a:t> </a:t>
            </a:r>
            <a:r>
              <a:rPr lang="en-US" sz="2400" dirty="0" err="1" smtClean="0"/>
              <a:t>trình</a:t>
            </a:r>
            <a:r>
              <a:rPr lang="en-US" sz="2400" dirty="0" smtClean="0"/>
              <a:t> </a:t>
            </a:r>
            <a:r>
              <a:rPr lang="en-US" sz="2400" dirty="0" err="1" smtClean="0"/>
              <a:t>đốt</a:t>
            </a:r>
            <a:r>
              <a:rPr lang="en-US" sz="2400" dirty="0" smtClean="0"/>
              <a:t> </a:t>
            </a:r>
            <a:r>
              <a:rPr lang="en-US" sz="2400" dirty="0" err="1" smtClean="0"/>
              <a:t>cháy</a:t>
            </a:r>
            <a:r>
              <a:rPr lang="en-US" sz="2400" dirty="0" smtClean="0"/>
              <a:t> </a:t>
            </a:r>
            <a:r>
              <a:rPr lang="en-US" sz="2400" dirty="0" err="1" smtClean="0"/>
              <a:t>nhiên</a:t>
            </a:r>
            <a:r>
              <a:rPr lang="en-US" sz="2400" dirty="0" smtClean="0"/>
              <a:t> </a:t>
            </a:r>
            <a:r>
              <a:rPr lang="en-US" sz="2400" dirty="0" err="1" smtClean="0"/>
              <a:t>liệu</a:t>
            </a:r>
            <a:r>
              <a:rPr lang="en-US" sz="2400" dirty="0" smtClean="0"/>
              <a:t> than, </a:t>
            </a:r>
            <a:r>
              <a:rPr lang="en-US" sz="2400" dirty="0" err="1" smtClean="0"/>
              <a:t>dầu</a:t>
            </a:r>
            <a:r>
              <a:rPr lang="en-US" sz="2400" dirty="0" smtClean="0"/>
              <a:t> </a:t>
            </a:r>
            <a:r>
              <a:rPr lang="en-US" sz="2400" dirty="0" err="1" smtClean="0"/>
              <a:t>mỏ</a:t>
            </a:r>
            <a:r>
              <a:rPr lang="en-US" sz="2400" dirty="0" smtClean="0"/>
              <a:t>, </a:t>
            </a:r>
            <a:r>
              <a:rPr lang="en-US" sz="2400" dirty="0" err="1" smtClean="0"/>
              <a:t>khí</a:t>
            </a:r>
            <a:r>
              <a:rPr lang="en-US" sz="2400" dirty="0" smtClean="0"/>
              <a:t> </a:t>
            </a:r>
            <a:r>
              <a:rPr lang="en-US" sz="2400" dirty="0" err="1" smtClean="0"/>
              <a:t>thải</a:t>
            </a:r>
            <a:r>
              <a:rPr lang="en-US" sz="2400" dirty="0" smtClean="0"/>
              <a:t>.... </a:t>
            </a:r>
            <a:r>
              <a:rPr lang="en-US" sz="2400" dirty="0" err="1" smtClean="0"/>
              <a:t>làm</a:t>
            </a:r>
            <a:r>
              <a:rPr lang="en-US" sz="2400" dirty="0" smtClean="0"/>
              <a:t> </a:t>
            </a:r>
            <a:r>
              <a:rPr lang="en-US" sz="2400" dirty="0" err="1" smtClean="0"/>
              <a:t>gia</a:t>
            </a:r>
            <a:r>
              <a:rPr lang="en-US" sz="2400" dirty="0" smtClean="0"/>
              <a:t> </a:t>
            </a:r>
            <a:r>
              <a:rPr lang="en-US" sz="2400" dirty="0" err="1" smtClean="0"/>
              <a:t>tăng</a:t>
            </a:r>
            <a:r>
              <a:rPr lang="en-US" sz="2400" dirty="0" smtClean="0"/>
              <a:t> </a:t>
            </a:r>
            <a:r>
              <a:rPr lang="en-US" sz="2400" dirty="0" err="1" smtClean="0"/>
              <a:t>nhiệt</a:t>
            </a:r>
            <a:r>
              <a:rPr lang="en-US" sz="2400" dirty="0" smtClean="0"/>
              <a:t> </a:t>
            </a:r>
            <a:r>
              <a:rPr lang="en-US" sz="2400" dirty="0" err="1" smtClean="0"/>
              <a:t>độ</a:t>
            </a:r>
            <a:r>
              <a:rPr lang="en-US" sz="2400" dirty="0" smtClean="0"/>
              <a:t> </a:t>
            </a:r>
            <a:r>
              <a:rPr lang="en-US" sz="2400" dirty="0" err="1" smtClean="0"/>
              <a:t>trái</a:t>
            </a:r>
            <a:r>
              <a:rPr lang="en-US" sz="2400" dirty="0" smtClean="0"/>
              <a:t> </a:t>
            </a:r>
            <a:r>
              <a:rPr lang="en-US" sz="2400" dirty="0" err="1" smtClean="0"/>
              <a:t>đất</a:t>
            </a:r>
            <a:r>
              <a:rPr lang="en-US" sz="2400" dirty="0" smtClean="0"/>
              <a:t>. </a:t>
            </a:r>
            <a:r>
              <a:rPr lang="en-US" sz="2400" i="1" dirty="0" smtClean="0"/>
              <a:t>"</a:t>
            </a:r>
            <a:r>
              <a:rPr lang="en-US" sz="2400" i="1" dirty="0" err="1" smtClean="0"/>
              <a:t>Băng</a:t>
            </a:r>
            <a:r>
              <a:rPr lang="en-US" sz="2400" i="1" dirty="0" smtClean="0"/>
              <a:t> tan - </a:t>
            </a:r>
            <a:r>
              <a:rPr lang="en-US" sz="2400" i="1" dirty="0" err="1" smtClean="0"/>
              <a:t>một</a:t>
            </a:r>
            <a:r>
              <a:rPr lang="en-US" sz="2400" i="1" dirty="0" smtClean="0"/>
              <a:t> </a:t>
            </a:r>
            <a:r>
              <a:rPr lang="en-US" sz="2400" i="1" dirty="0" err="1" smtClean="0"/>
              <a:t>vấn</a:t>
            </a:r>
            <a:r>
              <a:rPr lang="en-US" sz="2400" i="1" dirty="0" smtClean="0"/>
              <a:t> </a:t>
            </a:r>
            <a:r>
              <a:rPr lang="en-US" sz="2400" i="1" dirty="0" err="1" smtClean="0"/>
              <a:t>đề</a:t>
            </a:r>
            <a:r>
              <a:rPr lang="en-US" sz="2400" i="1" dirty="0" smtClean="0"/>
              <a:t> </a:t>
            </a:r>
            <a:r>
              <a:rPr lang="en-US" sz="2400" i="1" dirty="0" err="1" smtClean="0"/>
              <a:t>nóng</a:t>
            </a:r>
            <a:r>
              <a:rPr lang="en-US" sz="2400" i="1" dirty="0" smtClean="0"/>
              <a:t> </a:t>
            </a:r>
            <a:r>
              <a:rPr lang="en-US" sz="2400" i="1" dirty="0" err="1" smtClean="0"/>
              <a:t>bỏng</a:t>
            </a:r>
            <a:r>
              <a:rPr lang="en-US" sz="2400" i="1" dirty="0" smtClean="0"/>
              <a:t>"</a:t>
            </a:r>
            <a:r>
              <a:rPr lang="en-US" sz="2400" dirty="0" smtClean="0"/>
              <a:t>.</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500" fill="hold"/>
                                        <p:tgtEl>
                                          <p:spTgt spid="35842"/>
                                        </p:tgtEl>
                                        <p:attrNameLst>
                                          <p:attrName>ppt_w</p:attrName>
                                        </p:attrNameLst>
                                      </p:cBhvr>
                                      <p:tavLst>
                                        <p:tav tm="0">
                                          <p:val>
                                            <p:fltVal val="0"/>
                                          </p:val>
                                        </p:tav>
                                        <p:tav tm="100000">
                                          <p:val>
                                            <p:strVal val="#ppt_w"/>
                                          </p:val>
                                        </p:tav>
                                      </p:tavLst>
                                    </p:anim>
                                    <p:anim calcmode="lin" valueType="num">
                                      <p:cBhvr>
                                        <p:cTn id="8" dur="500" fill="hold"/>
                                        <p:tgtEl>
                                          <p:spTgt spid="358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p>
            <a:fld id="{E3435E85-DD5C-4203-B337-9790AE196A52}" type="slidenum">
              <a:rPr lang="en-US" smtClean="0">
                <a:cs typeface="Arial" pitchFamily="34" charset="0"/>
              </a:rPr>
              <a:pPr/>
              <a:t>11</a:t>
            </a:fld>
            <a:endParaRPr lang="en-US" smtClean="0">
              <a:cs typeface="Arial" pitchFamily="34" charset="0"/>
            </a:endParaRPr>
          </a:p>
        </p:txBody>
      </p:sp>
      <p:sp>
        <p:nvSpPr>
          <p:cNvPr id="35842" name="Rectangle 2"/>
          <p:cNvSpPr>
            <a:spLocks noGrp="1" noChangeArrowheads="1"/>
          </p:cNvSpPr>
          <p:nvPr>
            <p:ph type="title"/>
          </p:nvPr>
        </p:nvSpPr>
        <p:spPr>
          <a:xfrm>
            <a:off x="457200" y="685800"/>
            <a:ext cx="8686800" cy="682625"/>
          </a:xfrm>
        </p:spPr>
        <p:txBody>
          <a:bodyPr/>
          <a:lstStyle/>
          <a:p>
            <a:pPr eaLnBrk="1" hangingPunct="1"/>
            <a:r>
              <a:rPr lang="en-US" sz="2800" b="1" dirty="0" err="1" smtClean="0"/>
              <a:t>Thực</a:t>
            </a:r>
            <a:r>
              <a:rPr lang="en-US" sz="2800" b="1" dirty="0" smtClean="0"/>
              <a:t> </a:t>
            </a:r>
            <a:r>
              <a:rPr lang="en-US" sz="2800" b="1" dirty="0" err="1" smtClean="0"/>
              <a:t>trạng</a:t>
            </a:r>
            <a:r>
              <a:rPr lang="en-US" sz="2800" b="1" dirty="0" smtClean="0"/>
              <a:t> </a:t>
            </a:r>
            <a:r>
              <a:rPr lang="en-US" sz="2800" b="1" dirty="0" err="1" smtClean="0"/>
              <a:t>về</a:t>
            </a:r>
            <a:r>
              <a:rPr lang="en-US" sz="2800" b="1" dirty="0" smtClean="0"/>
              <a:t> BĐKH </a:t>
            </a:r>
            <a:r>
              <a:rPr lang="en-US" sz="2800" b="1" dirty="0" err="1" smtClean="0"/>
              <a:t>trên</a:t>
            </a:r>
            <a:r>
              <a:rPr lang="en-US" sz="2800" b="1" dirty="0" smtClean="0"/>
              <a:t> </a:t>
            </a:r>
            <a:r>
              <a:rPr lang="en-US" sz="2800" b="1" dirty="0" err="1" smtClean="0"/>
              <a:t>thế</a:t>
            </a:r>
            <a:r>
              <a:rPr lang="en-US" sz="2800" b="1" dirty="0" smtClean="0"/>
              <a:t> </a:t>
            </a:r>
            <a:r>
              <a:rPr lang="en-US" sz="2800" b="1" dirty="0" err="1" smtClean="0"/>
              <a:t>giới</a:t>
            </a:r>
            <a:r>
              <a:rPr lang="en-US" sz="2800" b="1" dirty="0" smtClean="0"/>
              <a:t> (</a:t>
            </a:r>
            <a:r>
              <a:rPr lang="en-US" sz="2800" b="1" dirty="0" err="1" smtClean="0"/>
              <a:t>tiếp</a:t>
            </a:r>
            <a:r>
              <a:rPr lang="en-US" sz="2800" b="1" dirty="0" smtClean="0"/>
              <a:t>)</a:t>
            </a:r>
            <a:endParaRPr lang="en-US" sz="2800" i="1" dirty="0" smtClean="0">
              <a:solidFill>
                <a:schemeClr val="accent2"/>
              </a:solidFill>
              <a:latin typeface="Arial" pitchFamily="34" charset="0"/>
            </a:endParaRPr>
          </a:p>
        </p:txBody>
      </p:sp>
      <p:sp>
        <p:nvSpPr>
          <p:cNvPr id="8196" name="Rectangle 3"/>
          <p:cNvSpPr>
            <a:spLocks noGrp="1" noChangeArrowheads="1"/>
          </p:cNvSpPr>
          <p:nvPr>
            <p:ph type="body" idx="1"/>
          </p:nvPr>
        </p:nvSpPr>
        <p:spPr>
          <a:xfrm>
            <a:off x="228600" y="1828800"/>
            <a:ext cx="8763000" cy="4343400"/>
          </a:xfrm>
        </p:spPr>
        <p:txBody>
          <a:bodyPr/>
          <a:lstStyle/>
          <a:p>
            <a:r>
              <a:rPr lang="en-US" sz="2400" dirty="0" err="1" smtClean="0"/>
              <a:t>Một</a:t>
            </a:r>
            <a:r>
              <a:rPr lang="en-US" sz="2400" dirty="0" smtClean="0"/>
              <a:t> </a:t>
            </a:r>
            <a:r>
              <a:rPr lang="en-US" sz="2400" dirty="0" err="1" smtClean="0"/>
              <a:t>số</a:t>
            </a:r>
            <a:r>
              <a:rPr lang="en-US" sz="2400" dirty="0" smtClean="0"/>
              <a:t> </a:t>
            </a:r>
            <a:r>
              <a:rPr lang="en-US" sz="2400" dirty="0" err="1" smtClean="0"/>
              <a:t>nghiên</a:t>
            </a:r>
            <a:r>
              <a:rPr lang="en-US" sz="2400" dirty="0" smtClean="0"/>
              <a:t> </a:t>
            </a:r>
            <a:r>
              <a:rPr lang="en-US" sz="2400" dirty="0" err="1" smtClean="0"/>
              <a:t>cứu</a:t>
            </a:r>
            <a:r>
              <a:rPr lang="en-US" sz="2400" dirty="0" smtClean="0"/>
              <a:t> </a:t>
            </a:r>
            <a:r>
              <a:rPr lang="en-US" sz="2400" dirty="0" err="1" smtClean="0"/>
              <a:t>chỉ</a:t>
            </a:r>
            <a:r>
              <a:rPr lang="en-US" sz="2400" dirty="0" smtClean="0"/>
              <a:t> </a:t>
            </a:r>
            <a:r>
              <a:rPr lang="en-US" sz="2400" dirty="0" err="1" smtClean="0"/>
              <a:t>ra</a:t>
            </a:r>
            <a:r>
              <a:rPr lang="en-US" sz="2400" dirty="0" smtClean="0"/>
              <a:t> </a:t>
            </a:r>
            <a:r>
              <a:rPr lang="en-US" sz="2400" dirty="0" err="1" smtClean="0"/>
              <a:t>rằng</a:t>
            </a:r>
            <a:r>
              <a:rPr lang="en-US" sz="2400" dirty="0" smtClean="0"/>
              <a:t>: </a:t>
            </a:r>
            <a:r>
              <a:rPr lang="en-US" sz="2400" dirty="0" err="1" smtClean="0"/>
              <a:t>Trong</a:t>
            </a:r>
            <a:r>
              <a:rPr lang="en-US" sz="2400" dirty="0" smtClean="0"/>
              <a:t> </a:t>
            </a:r>
            <a:r>
              <a:rPr lang="en-US" sz="2400" dirty="0" err="1" smtClean="0"/>
              <a:t>vòng</a:t>
            </a:r>
            <a:r>
              <a:rPr lang="en-US" sz="2400" dirty="0" smtClean="0"/>
              <a:t> 50 </a:t>
            </a:r>
            <a:r>
              <a:rPr lang="en-US" sz="2400" dirty="0" err="1" smtClean="0"/>
              <a:t>năm</a:t>
            </a:r>
            <a:r>
              <a:rPr lang="en-US" sz="2400" dirty="0" smtClean="0"/>
              <a:t> </a:t>
            </a:r>
            <a:r>
              <a:rPr lang="en-US" sz="2400" dirty="0" err="1" smtClean="0"/>
              <a:t>tới</a:t>
            </a:r>
            <a:r>
              <a:rPr lang="en-US" sz="2400" dirty="0" smtClean="0"/>
              <a:t> do </a:t>
            </a:r>
            <a:r>
              <a:rPr lang="en-US" sz="2400" dirty="0" err="1" smtClean="0"/>
              <a:t>việc</a:t>
            </a:r>
            <a:r>
              <a:rPr lang="en-US" sz="2400" dirty="0" smtClean="0"/>
              <a:t> </a:t>
            </a:r>
            <a:r>
              <a:rPr lang="en-US" sz="2400" dirty="0" err="1" smtClean="0"/>
              <a:t>nóng</a:t>
            </a:r>
            <a:r>
              <a:rPr lang="en-US" sz="2400" dirty="0" smtClean="0"/>
              <a:t> </a:t>
            </a:r>
            <a:r>
              <a:rPr lang="en-US" sz="2400" dirty="0" err="1" smtClean="0"/>
              <a:t>lên</a:t>
            </a:r>
            <a:r>
              <a:rPr lang="en-US" sz="2400" dirty="0" smtClean="0"/>
              <a:t> </a:t>
            </a:r>
            <a:r>
              <a:rPr lang="en-US" sz="2400" dirty="0" err="1" smtClean="0"/>
              <a:t>trên</a:t>
            </a:r>
            <a:r>
              <a:rPr lang="en-US" sz="2400" dirty="0" smtClean="0"/>
              <a:t> </a:t>
            </a:r>
            <a:r>
              <a:rPr lang="en-US" sz="2400" dirty="0" err="1" smtClean="0"/>
              <a:t>toàn</a:t>
            </a:r>
            <a:r>
              <a:rPr lang="en-US" sz="2400" dirty="0" smtClean="0"/>
              <a:t> </a:t>
            </a:r>
            <a:r>
              <a:rPr lang="en-US" sz="2400" dirty="0" err="1" smtClean="0"/>
              <a:t>cầu</a:t>
            </a:r>
            <a:r>
              <a:rPr lang="en-US" sz="2400" dirty="0" smtClean="0"/>
              <a:t>, </a:t>
            </a:r>
            <a:r>
              <a:rPr lang="en-US" sz="2400" b="1" dirty="0" smtClean="0"/>
              <a:t>1/4 </a:t>
            </a:r>
            <a:r>
              <a:rPr lang="en-US" sz="2400" b="1" dirty="0" err="1" smtClean="0"/>
              <a:t>các</a:t>
            </a:r>
            <a:r>
              <a:rPr lang="en-US" sz="2400" b="1" dirty="0" smtClean="0"/>
              <a:t> </a:t>
            </a:r>
            <a:r>
              <a:rPr lang="en-US" sz="2400" b="1" dirty="0" err="1" smtClean="0"/>
              <a:t>loại</a:t>
            </a:r>
            <a:r>
              <a:rPr lang="en-US" sz="2400" b="1" dirty="0" smtClean="0"/>
              <a:t> </a:t>
            </a:r>
            <a:r>
              <a:rPr lang="en-US" sz="2400" b="1" dirty="0" err="1" smtClean="0"/>
              <a:t>động</a:t>
            </a:r>
            <a:r>
              <a:rPr lang="en-US" sz="2400" b="1" dirty="0" smtClean="0"/>
              <a:t> </a:t>
            </a:r>
            <a:r>
              <a:rPr lang="en-US" sz="2400" b="1" dirty="0" err="1" smtClean="0"/>
              <a:t>vật</a:t>
            </a:r>
            <a:r>
              <a:rPr lang="en-US" sz="2400" b="1" dirty="0" smtClean="0"/>
              <a:t> </a:t>
            </a:r>
            <a:r>
              <a:rPr lang="en-US" sz="2400" b="1" dirty="0" err="1" smtClean="0"/>
              <a:t>và</a:t>
            </a:r>
            <a:r>
              <a:rPr lang="en-US" sz="2400" b="1" dirty="0" smtClean="0"/>
              <a:t> </a:t>
            </a:r>
            <a:r>
              <a:rPr lang="en-US" sz="2400" b="1" dirty="0" err="1" smtClean="0"/>
              <a:t>thực</a:t>
            </a:r>
            <a:r>
              <a:rPr lang="en-US" sz="2400" b="1" dirty="0" smtClean="0"/>
              <a:t> </a:t>
            </a:r>
            <a:r>
              <a:rPr lang="en-US" sz="2400" b="1" dirty="0" err="1" smtClean="0"/>
              <a:t>vật</a:t>
            </a:r>
            <a:r>
              <a:rPr lang="en-US" sz="2400" b="1" dirty="0" smtClean="0"/>
              <a:t> </a:t>
            </a:r>
            <a:r>
              <a:rPr lang="en-US" sz="2400" b="1" dirty="0" err="1" smtClean="0"/>
              <a:t>sẽ</a:t>
            </a:r>
            <a:r>
              <a:rPr lang="en-US" sz="2400" b="1" dirty="0" smtClean="0"/>
              <a:t> </a:t>
            </a:r>
            <a:r>
              <a:rPr lang="en-US" sz="2400" b="1" dirty="0" err="1" smtClean="0"/>
              <a:t>chết</a:t>
            </a:r>
            <a:r>
              <a:rPr lang="en-US" sz="2400" dirty="0" smtClean="0"/>
              <a:t>, </a:t>
            </a:r>
            <a:r>
              <a:rPr lang="en-US" sz="2400" dirty="0" err="1" smtClean="0"/>
              <a:t>có</a:t>
            </a:r>
            <a:r>
              <a:rPr lang="en-US" sz="2400" dirty="0" smtClean="0"/>
              <a:t> </a:t>
            </a:r>
            <a:r>
              <a:rPr lang="en-US" sz="2400" dirty="0" err="1" smtClean="0"/>
              <a:t>ít</a:t>
            </a:r>
            <a:r>
              <a:rPr lang="en-US" sz="2400" dirty="0" smtClean="0"/>
              <a:t> </a:t>
            </a:r>
            <a:r>
              <a:rPr lang="en-US" sz="2400" dirty="0" err="1" smtClean="0"/>
              <a:t>nhất</a:t>
            </a:r>
            <a:r>
              <a:rPr lang="en-US" sz="2400" dirty="0" smtClean="0"/>
              <a:t> </a:t>
            </a:r>
            <a:r>
              <a:rPr lang="en-US" sz="2400" b="1" dirty="0" smtClean="0">
                <a:solidFill>
                  <a:schemeClr val="accent6"/>
                </a:solidFill>
              </a:rPr>
              <a:t>3 </a:t>
            </a:r>
            <a:r>
              <a:rPr lang="en-US" sz="2400" b="1" dirty="0" err="1" smtClean="0">
                <a:solidFill>
                  <a:schemeClr val="accent6"/>
                </a:solidFill>
              </a:rPr>
              <a:t>tỷ</a:t>
            </a:r>
            <a:r>
              <a:rPr lang="en-US" sz="2400" b="1" dirty="0" smtClean="0">
                <a:solidFill>
                  <a:schemeClr val="accent6"/>
                </a:solidFill>
              </a:rPr>
              <a:t> </a:t>
            </a:r>
            <a:r>
              <a:rPr lang="en-US" sz="2400" b="1" dirty="0" err="1" smtClean="0">
                <a:solidFill>
                  <a:schemeClr val="accent6"/>
                </a:solidFill>
              </a:rPr>
              <a:t>người</a:t>
            </a:r>
            <a:r>
              <a:rPr lang="en-US" sz="2400" b="1" dirty="0" smtClean="0">
                <a:solidFill>
                  <a:schemeClr val="accent6"/>
                </a:solidFill>
              </a:rPr>
              <a:t> </a:t>
            </a:r>
            <a:r>
              <a:rPr lang="en-US" sz="2400" b="1" dirty="0" err="1" smtClean="0">
                <a:solidFill>
                  <a:schemeClr val="accent6"/>
                </a:solidFill>
              </a:rPr>
              <a:t>thiếu</a:t>
            </a:r>
            <a:r>
              <a:rPr lang="en-US" sz="2400" b="1" dirty="0" smtClean="0">
                <a:solidFill>
                  <a:schemeClr val="accent6"/>
                </a:solidFill>
              </a:rPr>
              <a:t> </a:t>
            </a:r>
            <a:r>
              <a:rPr lang="en-US" sz="2400" b="1" dirty="0" err="1" smtClean="0">
                <a:solidFill>
                  <a:schemeClr val="accent6"/>
                </a:solidFill>
              </a:rPr>
              <a:t>lương</a:t>
            </a:r>
            <a:r>
              <a:rPr lang="en-US" sz="2400" b="1" dirty="0" smtClean="0">
                <a:solidFill>
                  <a:schemeClr val="accent6"/>
                </a:solidFill>
              </a:rPr>
              <a:t> </a:t>
            </a:r>
            <a:r>
              <a:rPr lang="en-US" sz="2400" b="1" dirty="0" err="1" smtClean="0">
                <a:solidFill>
                  <a:schemeClr val="accent6"/>
                </a:solidFill>
              </a:rPr>
              <a:t>thực</a:t>
            </a:r>
            <a:r>
              <a:rPr lang="en-US" sz="2400" b="1" dirty="0" smtClean="0">
                <a:solidFill>
                  <a:schemeClr val="accent6"/>
                </a:solidFill>
              </a:rPr>
              <a:t> </a:t>
            </a:r>
            <a:r>
              <a:rPr lang="en-US" sz="2400" dirty="0" err="1" smtClean="0"/>
              <a:t>vào</a:t>
            </a:r>
            <a:r>
              <a:rPr lang="en-US" sz="2400" dirty="0" smtClean="0"/>
              <a:t> </a:t>
            </a:r>
            <a:r>
              <a:rPr lang="en-US" sz="2400" dirty="0" err="1" smtClean="0"/>
              <a:t>năm</a:t>
            </a:r>
            <a:r>
              <a:rPr lang="en-US" sz="2400" dirty="0" smtClean="0"/>
              <a:t> 2100. </a:t>
            </a:r>
          </a:p>
          <a:p>
            <a:r>
              <a:rPr lang="en-US" sz="2400" dirty="0" err="1" smtClean="0"/>
              <a:t>Tổ</a:t>
            </a:r>
            <a:r>
              <a:rPr lang="en-US" sz="2400" dirty="0" smtClean="0"/>
              <a:t> </a:t>
            </a:r>
            <a:r>
              <a:rPr lang="en-US" sz="2400" dirty="0" err="1" smtClean="0"/>
              <a:t>chức</a:t>
            </a:r>
            <a:r>
              <a:rPr lang="en-US" sz="2400" dirty="0" smtClean="0"/>
              <a:t> </a:t>
            </a:r>
            <a:r>
              <a:rPr lang="en-US" sz="2400" dirty="0" err="1" smtClean="0"/>
              <a:t>Hợp</a:t>
            </a:r>
            <a:r>
              <a:rPr lang="en-US" sz="2400" dirty="0" smtClean="0"/>
              <a:t> </a:t>
            </a:r>
            <a:r>
              <a:rPr lang="en-US" sz="2400" dirty="0" err="1" smtClean="0"/>
              <a:t>tác</a:t>
            </a:r>
            <a:r>
              <a:rPr lang="en-US" sz="2400" dirty="0" smtClean="0"/>
              <a:t> </a:t>
            </a:r>
            <a:r>
              <a:rPr lang="en-US" sz="2400" dirty="0" err="1" smtClean="0"/>
              <a:t>và</a:t>
            </a:r>
            <a:r>
              <a:rPr lang="en-US" sz="2400" dirty="0" smtClean="0"/>
              <a:t> </a:t>
            </a:r>
            <a:r>
              <a:rPr lang="en-US" sz="2400" dirty="0" err="1" smtClean="0"/>
              <a:t>Phát</a:t>
            </a:r>
            <a:r>
              <a:rPr lang="en-US" sz="2400" dirty="0" smtClean="0"/>
              <a:t> </a:t>
            </a:r>
            <a:r>
              <a:rPr lang="en-US" sz="2400" dirty="0" err="1" smtClean="0"/>
              <a:t>triển</a:t>
            </a:r>
            <a:r>
              <a:rPr lang="en-US" sz="2400" dirty="0" smtClean="0"/>
              <a:t> </a:t>
            </a:r>
            <a:r>
              <a:rPr lang="en-US" sz="2400" dirty="0" err="1" smtClean="0"/>
              <a:t>Kinh</a:t>
            </a:r>
            <a:r>
              <a:rPr lang="en-US" sz="2400" dirty="0" smtClean="0"/>
              <a:t> </a:t>
            </a:r>
            <a:r>
              <a:rPr lang="en-US" sz="2400" dirty="0" err="1" smtClean="0"/>
              <a:t>tế</a:t>
            </a:r>
            <a:r>
              <a:rPr lang="en-US" sz="2400" dirty="0" smtClean="0"/>
              <a:t> (OECD) </a:t>
            </a:r>
            <a:r>
              <a:rPr lang="en-US" sz="2400" dirty="0" err="1" smtClean="0"/>
              <a:t>dự</a:t>
            </a:r>
            <a:r>
              <a:rPr lang="en-US" sz="2400" dirty="0" smtClean="0"/>
              <a:t> </a:t>
            </a:r>
            <a:r>
              <a:rPr lang="en-US" sz="2400" dirty="0" err="1" smtClean="0"/>
              <a:t>báo</a:t>
            </a:r>
            <a:r>
              <a:rPr lang="en-US" sz="2400" dirty="0" smtClean="0"/>
              <a:t> </a:t>
            </a:r>
            <a:r>
              <a:rPr lang="en-US" sz="2400" dirty="0" err="1" smtClean="0"/>
              <a:t>thiệt</a:t>
            </a:r>
            <a:r>
              <a:rPr lang="en-US" sz="2400" dirty="0" smtClean="0"/>
              <a:t> </a:t>
            </a:r>
            <a:r>
              <a:rPr lang="en-US" sz="2400" dirty="0" err="1" smtClean="0"/>
              <a:t>hại</a:t>
            </a:r>
            <a:r>
              <a:rPr lang="en-US" sz="2400" dirty="0" smtClean="0"/>
              <a:t> </a:t>
            </a:r>
            <a:r>
              <a:rPr lang="en-US" sz="2400" dirty="0" err="1" smtClean="0"/>
              <a:t>hàng</a:t>
            </a:r>
            <a:r>
              <a:rPr lang="en-US" sz="2400" dirty="0" smtClean="0"/>
              <a:t> </a:t>
            </a:r>
            <a:r>
              <a:rPr lang="en-US" sz="2400" dirty="0" err="1" smtClean="0"/>
              <a:t>năm</a:t>
            </a:r>
            <a:r>
              <a:rPr lang="en-US" sz="2400" dirty="0" smtClean="0"/>
              <a:t> do BĐKH </a:t>
            </a:r>
            <a:r>
              <a:rPr lang="en-US" sz="2400" dirty="0" err="1" smtClean="0"/>
              <a:t>có</a:t>
            </a:r>
            <a:r>
              <a:rPr lang="en-US" sz="2400" dirty="0" smtClean="0"/>
              <a:t> </a:t>
            </a:r>
            <a:r>
              <a:rPr lang="en-US" sz="2400" dirty="0" err="1" smtClean="0"/>
              <a:t>thể</a:t>
            </a:r>
            <a:r>
              <a:rPr lang="en-US" sz="2400" dirty="0" smtClean="0"/>
              <a:t> </a:t>
            </a:r>
            <a:r>
              <a:rPr lang="en-US" sz="2400" dirty="0" err="1" smtClean="0"/>
              <a:t>lên</a:t>
            </a:r>
            <a:r>
              <a:rPr lang="en-US" sz="2400" dirty="0" smtClean="0"/>
              <a:t> </a:t>
            </a:r>
            <a:r>
              <a:rPr lang="en-US" sz="2400" dirty="0" err="1" smtClean="0"/>
              <a:t>đến</a:t>
            </a:r>
            <a:r>
              <a:rPr lang="en-US" sz="2400" dirty="0" smtClean="0"/>
              <a:t> </a:t>
            </a:r>
            <a:r>
              <a:rPr lang="en-US" sz="2400" b="1" dirty="0" smtClean="0"/>
              <a:t>1,5-4,8%</a:t>
            </a:r>
            <a:r>
              <a:rPr lang="en-US" sz="2400" dirty="0" smtClean="0"/>
              <a:t> </a:t>
            </a:r>
            <a:r>
              <a:rPr lang="en-US" sz="2400" dirty="0" err="1" smtClean="0"/>
              <a:t>kinh</a:t>
            </a:r>
            <a:r>
              <a:rPr lang="en-US" sz="2400" dirty="0" smtClean="0"/>
              <a:t> </a:t>
            </a:r>
            <a:r>
              <a:rPr lang="en-US" sz="2400" dirty="0" err="1" smtClean="0"/>
              <a:t>tế</a:t>
            </a:r>
            <a:r>
              <a:rPr lang="en-US" sz="2400" dirty="0" smtClean="0"/>
              <a:t> </a:t>
            </a:r>
            <a:r>
              <a:rPr lang="en-US" sz="2400" dirty="0" err="1" smtClean="0"/>
              <a:t>toàn</a:t>
            </a:r>
            <a:r>
              <a:rPr lang="en-US" sz="2400" dirty="0" smtClean="0"/>
              <a:t> </a:t>
            </a:r>
            <a:r>
              <a:rPr lang="en-US" sz="2400" dirty="0" err="1" smtClean="0"/>
              <a:t>cầu</a:t>
            </a:r>
            <a:r>
              <a:rPr lang="en-US" sz="2400" dirty="0" smtClean="0"/>
              <a:t> </a:t>
            </a:r>
            <a:r>
              <a:rPr lang="en-US" sz="2400" dirty="0" err="1" smtClean="0"/>
              <a:t>vào</a:t>
            </a:r>
            <a:r>
              <a:rPr lang="en-US" sz="2400" dirty="0" smtClean="0"/>
              <a:t> </a:t>
            </a:r>
            <a:r>
              <a:rPr lang="en-US" sz="2400" dirty="0" err="1" smtClean="0"/>
              <a:t>cuối</a:t>
            </a:r>
            <a:r>
              <a:rPr lang="en-US" sz="2400" dirty="0" smtClean="0"/>
              <a:t> </a:t>
            </a:r>
            <a:r>
              <a:rPr lang="en-US" sz="2400" dirty="0" err="1" smtClean="0"/>
              <a:t>thế</a:t>
            </a:r>
            <a:r>
              <a:rPr lang="en-US" sz="2400" dirty="0" smtClean="0"/>
              <a:t> </a:t>
            </a:r>
            <a:r>
              <a:rPr lang="en-US" sz="2400" dirty="0" err="1" smtClean="0"/>
              <a:t>kỷ</a:t>
            </a:r>
            <a:r>
              <a:rPr lang="en-US" sz="2400" dirty="0" smtClean="0"/>
              <a:t> </a:t>
            </a:r>
            <a:r>
              <a:rPr lang="en-US" sz="2400" dirty="0" err="1" smtClean="0"/>
              <a:t>này</a:t>
            </a:r>
            <a:r>
              <a:rPr lang="en-US" sz="2400" dirty="0" smtClean="0"/>
              <a:t>.</a:t>
            </a:r>
          </a:p>
          <a:p>
            <a:r>
              <a:rPr lang="en-US" sz="2400" dirty="0" err="1" smtClean="0"/>
              <a:t>Nghiên</a:t>
            </a:r>
            <a:r>
              <a:rPr lang="en-US" sz="2400" dirty="0" smtClean="0"/>
              <a:t> </a:t>
            </a:r>
            <a:r>
              <a:rPr lang="en-US" sz="2400" dirty="0" err="1" smtClean="0"/>
              <a:t>cứu</a:t>
            </a:r>
            <a:r>
              <a:rPr lang="en-US" sz="2400" dirty="0" smtClean="0"/>
              <a:t> </a:t>
            </a:r>
            <a:r>
              <a:rPr lang="en-US" sz="2400" dirty="0" err="1" smtClean="0"/>
              <a:t>của</a:t>
            </a:r>
            <a:r>
              <a:rPr lang="en-US" sz="2400" dirty="0" smtClean="0"/>
              <a:t> </a:t>
            </a:r>
            <a:r>
              <a:rPr lang="en-US" sz="2400" dirty="0" err="1" smtClean="0"/>
              <a:t>Tổ</a:t>
            </a:r>
            <a:r>
              <a:rPr lang="en-US" sz="2400" dirty="0" smtClean="0"/>
              <a:t> </a:t>
            </a:r>
            <a:r>
              <a:rPr lang="en-US" sz="2400" dirty="0" err="1" smtClean="0"/>
              <a:t>chức</a:t>
            </a:r>
            <a:r>
              <a:rPr lang="en-US" sz="2400" dirty="0" smtClean="0"/>
              <a:t> Y </a:t>
            </a:r>
            <a:r>
              <a:rPr lang="en-US" sz="2400" dirty="0" err="1" smtClean="0"/>
              <a:t>tế</a:t>
            </a:r>
            <a:r>
              <a:rPr lang="en-US" sz="2400" dirty="0" smtClean="0"/>
              <a:t> </a:t>
            </a:r>
            <a:r>
              <a:rPr lang="en-US" sz="2400" dirty="0" err="1" smtClean="0"/>
              <a:t>Thế</a:t>
            </a:r>
            <a:r>
              <a:rPr lang="en-US" sz="2400" dirty="0" smtClean="0"/>
              <a:t> </a:t>
            </a:r>
            <a:r>
              <a:rPr lang="en-US" sz="2400" dirty="0" err="1" smtClean="0"/>
              <a:t>giới</a:t>
            </a:r>
            <a:r>
              <a:rPr lang="en-US" sz="2400" dirty="0" smtClean="0"/>
              <a:t> (WHO) </a:t>
            </a:r>
            <a:r>
              <a:rPr lang="en-US" sz="2400" dirty="0" err="1" smtClean="0"/>
              <a:t>năm</a:t>
            </a:r>
            <a:r>
              <a:rPr lang="en-US" sz="2400" dirty="0" smtClean="0"/>
              <a:t> 2005: </a:t>
            </a:r>
            <a:r>
              <a:rPr lang="en-US" sz="2400" dirty="0" smtClean="0">
                <a:solidFill>
                  <a:schemeClr val="accent6"/>
                </a:solidFill>
              </a:rPr>
              <a:t>BĐKH </a:t>
            </a:r>
            <a:r>
              <a:rPr lang="en-US" sz="2400" dirty="0" err="1" smtClean="0">
                <a:solidFill>
                  <a:schemeClr val="accent6"/>
                </a:solidFill>
              </a:rPr>
              <a:t>làm</a:t>
            </a:r>
            <a:r>
              <a:rPr lang="en-US" sz="2400" dirty="0" smtClean="0">
                <a:solidFill>
                  <a:schemeClr val="accent6"/>
                </a:solidFill>
              </a:rPr>
              <a:t> </a:t>
            </a:r>
            <a:r>
              <a:rPr lang="en-US" sz="2400" dirty="0" err="1" smtClean="0">
                <a:solidFill>
                  <a:schemeClr val="accent6"/>
                </a:solidFill>
              </a:rPr>
              <a:t>tăng</a:t>
            </a:r>
            <a:r>
              <a:rPr lang="en-US" sz="2400" dirty="0" smtClean="0">
                <a:solidFill>
                  <a:schemeClr val="accent6"/>
                </a:solidFill>
              </a:rPr>
              <a:t> </a:t>
            </a:r>
            <a:r>
              <a:rPr lang="en-US" sz="2400" dirty="0" err="1" smtClean="0">
                <a:solidFill>
                  <a:schemeClr val="accent6"/>
                </a:solidFill>
              </a:rPr>
              <a:t>tỷ</a:t>
            </a:r>
            <a:r>
              <a:rPr lang="en-US" sz="2400" dirty="0" smtClean="0">
                <a:solidFill>
                  <a:schemeClr val="accent6"/>
                </a:solidFill>
              </a:rPr>
              <a:t> </a:t>
            </a:r>
            <a:r>
              <a:rPr lang="en-US" sz="2400" dirty="0" err="1" smtClean="0">
                <a:solidFill>
                  <a:schemeClr val="accent6"/>
                </a:solidFill>
              </a:rPr>
              <a:t>lệ</a:t>
            </a:r>
            <a:r>
              <a:rPr lang="en-US" sz="2400" dirty="0" smtClean="0">
                <a:solidFill>
                  <a:schemeClr val="accent6"/>
                </a:solidFill>
              </a:rPr>
              <a:t> </a:t>
            </a:r>
            <a:r>
              <a:rPr lang="en-US" sz="2400" dirty="0" err="1" smtClean="0">
                <a:solidFill>
                  <a:schemeClr val="accent6"/>
                </a:solidFill>
              </a:rPr>
              <a:t>bệnh</a:t>
            </a:r>
            <a:r>
              <a:rPr lang="en-US" sz="2400" dirty="0" smtClean="0">
                <a:solidFill>
                  <a:schemeClr val="accent6"/>
                </a:solidFill>
              </a:rPr>
              <a:t> </a:t>
            </a:r>
            <a:r>
              <a:rPr lang="en-US" sz="2400" dirty="0" err="1" smtClean="0">
                <a:solidFill>
                  <a:schemeClr val="accent6"/>
                </a:solidFill>
              </a:rPr>
              <a:t>sốt</a:t>
            </a:r>
            <a:r>
              <a:rPr lang="en-US" sz="2400" dirty="0" smtClean="0">
                <a:solidFill>
                  <a:schemeClr val="accent6"/>
                </a:solidFill>
              </a:rPr>
              <a:t> </a:t>
            </a:r>
            <a:r>
              <a:rPr lang="en-US" sz="2400" dirty="0" err="1" smtClean="0">
                <a:solidFill>
                  <a:schemeClr val="accent6"/>
                </a:solidFill>
              </a:rPr>
              <a:t>rét</a:t>
            </a:r>
            <a:r>
              <a:rPr lang="en-US" sz="2400" dirty="0" smtClean="0">
                <a:solidFill>
                  <a:schemeClr val="accent6"/>
                </a:solidFill>
              </a:rPr>
              <a:t>, </a:t>
            </a:r>
            <a:r>
              <a:rPr lang="en-US" sz="2400" dirty="0" err="1" smtClean="0">
                <a:solidFill>
                  <a:schemeClr val="accent6"/>
                </a:solidFill>
              </a:rPr>
              <a:t>tiêu</a:t>
            </a:r>
            <a:r>
              <a:rPr lang="en-US" sz="2400" dirty="0" smtClean="0">
                <a:solidFill>
                  <a:schemeClr val="accent6"/>
                </a:solidFill>
              </a:rPr>
              <a:t> </a:t>
            </a:r>
            <a:r>
              <a:rPr lang="en-US" sz="2400" dirty="0" err="1" smtClean="0">
                <a:solidFill>
                  <a:schemeClr val="accent6"/>
                </a:solidFill>
              </a:rPr>
              <a:t>chảy</a:t>
            </a:r>
            <a:r>
              <a:rPr lang="en-US" sz="2400" dirty="0" smtClean="0">
                <a:solidFill>
                  <a:schemeClr val="accent6"/>
                </a:solidFill>
              </a:rPr>
              <a:t>, </a:t>
            </a:r>
            <a:r>
              <a:rPr lang="en-US" sz="2400" dirty="0" err="1" smtClean="0">
                <a:solidFill>
                  <a:schemeClr val="accent6"/>
                </a:solidFill>
              </a:rPr>
              <a:t>suy</a:t>
            </a:r>
            <a:r>
              <a:rPr lang="en-US" sz="2400" dirty="0" smtClean="0">
                <a:solidFill>
                  <a:schemeClr val="accent6"/>
                </a:solidFill>
              </a:rPr>
              <a:t> </a:t>
            </a:r>
            <a:r>
              <a:rPr lang="en-US" sz="2400" dirty="0" err="1" smtClean="0">
                <a:solidFill>
                  <a:schemeClr val="accent6"/>
                </a:solidFill>
              </a:rPr>
              <a:t>dinh</a:t>
            </a:r>
            <a:r>
              <a:rPr lang="en-US" sz="2400" dirty="0" smtClean="0">
                <a:solidFill>
                  <a:schemeClr val="accent6"/>
                </a:solidFill>
              </a:rPr>
              <a:t> </a:t>
            </a:r>
            <a:r>
              <a:rPr lang="en-US" sz="2400" dirty="0" err="1" smtClean="0">
                <a:solidFill>
                  <a:schemeClr val="accent6"/>
                </a:solidFill>
              </a:rPr>
              <a:t>dưỡng</a:t>
            </a:r>
            <a:r>
              <a:rPr lang="en-US" sz="2400" dirty="0" smtClean="0">
                <a:solidFill>
                  <a:schemeClr val="accent6"/>
                </a:solidFill>
              </a:rPr>
              <a:t> </a:t>
            </a:r>
            <a:r>
              <a:rPr lang="en-US" sz="2400" dirty="0" err="1" smtClean="0">
                <a:solidFill>
                  <a:schemeClr val="accent6"/>
                </a:solidFill>
              </a:rPr>
              <a:t>và</a:t>
            </a:r>
            <a:r>
              <a:rPr lang="en-US" sz="2400" dirty="0" smtClean="0">
                <a:solidFill>
                  <a:schemeClr val="accent6"/>
                </a:solidFill>
              </a:rPr>
              <a:t> </a:t>
            </a:r>
            <a:r>
              <a:rPr lang="en-US" sz="2400" dirty="0" err="1" smtClean="0">
                <a:solidFill>
                  <a:schemeClr val="accent6"/>
                </a:solidFill>
              </a:rPr>
              <a:t>sốc</a:t>
            </a:r>
            <a:r>
              <a:rPr lang="en-US" sz="2400" dirty="0" smtClean="0">
                <a:solidFill>
                  <a:schemeClr val="accent6"/>
                </a:solidFill>
              </a:rPr>
              <a:t> </a:t>
            </a:r>
            <a:r>
              <a:rPr lang="en-US" sz="2400" dirty="0" err="1" smtClean="0">
                <a:solidFill>
                  <a:schemeClr val="accent6"/>
                </a:solidFill>
              </a:rPr>
              <a:t>nhiệt</a:t>
            </a:r>
            <a:r>
              <a:rPr lang="en-US" sz="2400" dirty="0" smtClean="0">
                <a:solidFill>
                  <a:schemeClr val="accent6"/>
                </a:solidFill>
              </a:rPr>
              <a:t>; </a:t>
            </a:r>
            <a:r>
              <a:rPr lang="en-US" sz="2400" dirty="0" err="1" smtClean="0">
                <a:solidFill>
                  <a:schemeClr val="accent6"/>
                </a:solidFill>
              </a:rPr>
              <a:t>làm</a:t>
            </a:r>
            <a:r>
              <a:rPr lang="en-US" sz="2400" dirty="0" smtClean="0">
                <a:solidFill>
                  <a:schemeClr val="accent6"/>
                </a:solidFill>
              </a:rPr>
              <a:t> </a:t>
            </a:r>
            <a:r>
              <a:rPr lang="en-US" sz="2400" dirty="0" err="1" smtClean="0">
                <a:solidFill>
                  <a:schemeClr val="accent6"/>
                </a:solidFill>
              </a:rPr>
              <a:t>khoảng</a:t>
            </a:r>
            <a:r>
              <a:rPr lang="en-US" sz="2400" dirty="0" smtClean="0">
                <a:solidFill>
                  <a:schemeClr val="accent6"/>
                </a:solidFill>
              </a:rPr>
              <a:t> </a:t>
            </a:r>
            <a:r>
              <a:rPr lang="en-US" sz="2400" b="1" dirty="0" smtClean="0">
                <a:solidFill>
                  <a:schemeClr val="accent6"/>
                </a:solidFill>
              </a:rPr>
              <a:t>150.000</a:t>
            </a:r>
            <a:r>
              <a:rPr lang="en-US" sz="2400" dirty="0" smtClean="0">
                <a:solidFill>
                  <a:schemeClr val="accent6"/>
                </a:solidFill>
              </a:rPr>
              <a:t> </a:t>
            </a:r>
            <a:r>
              <a:rPr lang="en-US" sz="2400" dirty="0" err="1" smtClean="0">
                <a:solidFill>
                  <a:schemeClr val="accent6"/>
                </a:solidFill>
              </a:rPr>
              <a:t>người</a:t>
            </a:r>
            <a:r>
              <a:rPr lang="en-US" sz="2400" dirty="0" smtClean="0">
                <a:solidFill>
                  <a:schemeClr val="accent6"/>
                </a:solidFill>
              </a:rPr>
              <a:t> </a:t>
            </a:r>
            <a:r>
              <a:rPr lang="en-US" sz="2400" dirty="0" err="1" smtClean="0">
                <a:solidFill>
                  <a:schemeClr val="accent6"/>
                </a:solidFill>
              </a:rPr>
              <a:t>chết</a:t>
            </a:r>
            <a:r>
              <a:rPr lang="en-US" sz="2400" dirty="0" smtClean="0">
                <a:solidFill>
                  <a:schemeClr val="accent6"/>
                </a:solidFill>
              </a:rPr>
              <a:t> </a:t>
            </a:r>
            <a:r>
              <a:rPr lang="en-US" sz="2400" dirty="0" err="1" smtClean="0">
                <a:solidFill>
                  <a:schemeClr val="accent6"/>
                </a:solidFill>
              </a:rPr>
              <a:t>và</a:t>
            </a:r>
            <a:r>
              <a:rPr lang="en-US" sz="2400" dirty="0" smtClean="0">
                <a:solidFill>
                  <a:schemeClr val="accent6"/>
                </a:solidFill>
              </a:rPr>
              <a:t> </a:t>
            </a:r>
            <a:r>
              <a:rPr lang="en-US" sz="2400" b="1" dirty="0" smtClean="0">
                <a:solidFill>
                  <a:schemeClr val="accent6"/>
                </a:solidFill>
              </a:rPr>
              <a:t>5 </a:t>
            </a:r>
            <a:r>
              <a:rPr lang="en-US" sz="2400" b="1" dirty="0" err="1" smtClean="0">
                <a:solidFill>
                  <a:schemeClr val="accent6"/>
                </a:solidFill>
              </a:rPr>
              <a:t>triệu</a:t>
            </a:r>
            <a:r>
              <a:rPr lang="en-US" sz="2400" b="1" dirty="0" smtClean="0">
                <a:solidFill>
                  <a:schemeClr val="accent6"/>
                </a:solidFill>
              </a:rPr>
              <a:t> </a:t>
            </a:r>
            <a:r>
              <a:rPr lang="en-US" sz="2400" dirty="0" err="1" smtClean="0">
                <a:solidFill>
                  <a:schemeClr val="accent6"/>
                </a:solidFill>
              </a:rPr>
              <a:t>người</a:t>
            </a:r>
            <a:r>
              <a:rPr lang="en-US" sz="2400" dirty="0" smtClean="0">
                <a:solidFill>
                  <a:schemeClr val="accent6"/>
                </a:solidFill>
              </a:rPr>
              <a:t> </a:t>
            </a:r>
            <a:r>
              <a:rPr lang="en-US" sz="2400" dirty="0" err="1" smtClean="0">
                <a:solidFill>
                  <a:schemeClr val="accent6"/>
                </a:solidFill>
              </a:rPr>
              <a:t>bị</a:t>
            </a:r>
            <a:r>
              <a:rPr lang="en-US" sz="2400" dirty="0" smtClean="0">
                <a:solidFill>
                  <a:schemeClr val="accent6"/>
                </a:solidFill>
              </a:rPr>
              <a:t> </a:t>
            </a:r>
            <a:r>
              <a:rPr lang="en-US" sz="2400" dirty="0" err="1" smtClean="0">
                <a:solidFill>
                  <a:schemeClr val="accent6"/>
                </a:solidFill>
              </a:rPr>
              <a:t>bệnh</a:t>
            </a:r>
            <a:r>
              <a:rPr lang="en-US" sz="2400" dirty="0" smtClean="0">
                <a:solidFill>
                  <a:schemeClr val="accent6"/>
                </a:solidFill>
              </a:rPr>
              <a:t> </a:t>
            </a:r>
            <a:r>
              <a:rPr lang="en-US" sz="2400" dirty="0" err="1" smtClean="0">
                <a:solidFill>
                  <a:schemeClr val="accent6"/>
                </a:solidFill>
              </a:rPr>
              <a:t>mỗi</a:t>
            </a:r>
            <a:r>
              <a:rPr lang="en-US" sz="2400" dirty="0" smtClean="0">
                <a:solidFill>
                  <a:schemeClr val="accent6"/>
                </a:solidFill>
              </a:rPr>
              <a:t> </a:t>
            </a:r>
            <a:r>
              <a:rPr lang="en-US" sz="2400" dirty="0" err="1" smtClean="0">
                <a:solidFill>
                  <a:schemeClr val="accent6"/>
                </a:solidFill>
              </a:rPr>
              <a:t>năm</a:t>
            </a:r>
            <a:r>
              <a:rPr lang="en-US" sz="2400" dirty="0" smtClean="0"/>
              <a:t>. </a:t>
            </a:r>
          </a:p>
          <a:p>
            <a:endParaRPr lang="en-US" sz="2400" dirty="0" smtClean="0"/>
          </a:p>
          <a:p>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500" fill="hold"/>
                                        <p:tgtEl>
                                          <p:spTgt spid="35842"/>
                                        </p:tgtEl>
                                        <p:attrNameLst>
                                          <p:attrName>ppt_w</p:attrName>
                                        </p:attrNameLst>
                                      </p:cBhvr>
                                      <p:tavLst>
                                        <p:tav tm="0">
                                          <p:val>
                                            <p:fltVal val="0"/>
                                          </p:val>
                                        </p:tav>
                                        <p:tav tm="100000">
                                          <p:val>
                                            <p:strVal val="#ppt_w"/>
                                          </p:val>
                                        </p:tav>
                                      </p:tavLst>
                                    </p:anim>
                                    <p:anim calcmode="lin" valueType="num">
                                      <p:cBhvr>
                                        <p:cTn id="8" dur="500" fill="hold"/>
                                        <p:tgtEl>
                                          <p:spTgt spid="358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p>
            <a:fld id="{05FF1A52-06CB-4E54-8842-66AB68FA4A38}" type="slidenum">
              <a:rPr lang="en-US" smtClean="0">
                <a:cs typeface="Arial" pitchFamily="34" charset="0"/>
              </a:rPr>
              <a:pPr/>
              <a:t>12</a:t>
            </a:fld>
            <a:endParaRPr lang="en-US" smtClean="0">
              <a:cs typeface="Arial" pitchFamily="34" charset="0"/>
            </a:endParaRPr>
          </a:p>
        </p:txBody>
      </p:sp>
      <p:sp>
        <p:nvSpPr>
          <p:cNvPr id="35842" name="Rectangle 2"/>
          <p:cNvSpPr>
            <a:spLocks noGrp="1" noChangeArrowheads="1"/>
          </p:cNvSpPr>
          <p:nvPr>
            <p:ph type="title"/>
          </p:nvPr>
        </p:nvSpPr>
        <p:spPr>
          <a:xfrm>
            <a:off x="457200" y="762000"/>
            <a:ext cx="8686800" cy="682625"/>
          </a:xfrm>
        </p:spPr>
        <p:txBody>
          <a:bodyPr/>
          <a:lstStyle/>
          <a:p>
            <a:pPr eaLnBrk="1" hangingPunct="1"/>
            <a:r>
              <a:rPr lang="en-US" sz="2800" b="1" dirty="0" err="1" smtClean="0"/>
              <a:t>Thực</a:t>
            </a:r>
            <a:r>
              <a:rPr lang="en-US" sz="2800" b="1" dirty="0" smtClean="0"/>
              <a:t> </a:t>
            </a:r>
            <a:r>
              <a:rPr lang="en-US" sz="2800" b="1" dirty="0" err="1" smtClean="0"/>
              <a:t>trạng</a:t>
            </a:r>
            <a:r>
              <a:rPr lang="en-US" sz="2800" b="1" dirty="0" smtClean="0"/>
              <a:t> </a:t>
            </a:r>
            <a:r>
              <a:rPr lang="en-US" sz="2800" b="1" dirty="0" err="1" smtClean="0"/>
              <a:t>về</a:t>
            </a:r>
            <a:r>
              <a:rPr lang="en-US" sz="2800" b="1" dirty="0" smtClean="0"/>
              <a:t> BĐKH </a:t>
            </a:r>
            <a:r>
              <a:rPr lang="en-US" sz="2800" b="1" dirty="0" err="1" smtClean="0"/>
              <a:t>trên</a:t>
            </a:r>
            <a:r>
              <a:rPr lang="en-US" sz="2800" b="1" dirty="0" smtClean="0"/>
              <a:t> </a:t>
            </a:r>
            <a:r>
              <a:rPr lang="en-US" sz="2800" b="1" dirty="0" err="1" smtClean="0"/>
              <a:t>thế</a:t>
            </a:r>
            <a:r>
              <a:rPr lang="en-US" sz="2800" b="1" dirty="0" smtClean="0"/>
              <a:t> </a:t>
            </a:r>
            <a:r>
              <a:rPr lang="en-US" sz="2800" b="1" dirty="0" err="1" smtClean="0"/>
              <a:t>giới</a:t>
            </a:r>
            <a:r>
              <a:rPr lang="en-US" sz="2800" b="1" dirty="0" smtClean="0"/>
              <a:t> (</a:t>
            </a:r>
            <a:r>
              <a:rPr lang="en-US" sz="2800" b="1" dirty="0" err="1" smtClean="0"/>
              <a:t>tiếp</a:t>
            </a:r>
            <a:r>
              <a:rPr lang="en-US" sz="2800" b="1" dirty="0" smtClean="0"/>
              <a:t>)</a:t>
            </a:r>
            <a:endParaRPr lang="en-US" sz="2800" b="1" dirty="0" smtClean="0">
              <a:solidFill>
                <a:schemeClr val="accent2"/>
              </a:solidFill>
              <a:latin typeface="Arial" pitchFamily="34" charset="0"/>
            </a:endParaRPr>
          </a:p>
        </p:txBody>
      </p:sp>
      <p:sp>
        <p:nvSpPr>
          <p:cNvPr id="9220" name="Rectangle 3"/>
          <p:cNvSpPr>
            <a:spLocks noGrp="1" noChangeArrowheads="1"/>
          </p:cNvSpPr>
          <p:nvPr>
            <p:ph type="body" idx="1"/>
          </p:nvPr>
        </p:nvSpPr>
        <p:spPr>
          <a:xfrm>
            <a:off x="228600" y="1905000"/>
            <a:ext cx="8686800" cy="3886200"/>
          </a:xfrm>
        </p:spPr>
        <p:txBody>
          <a:bodyPr/>
          <a:lstStyle/>
          <a:p>
            <a:r>
              <a:rPr lang="en-US" sz="2400" dirty="0" err="1" smtClean="0"/>
              <a:t>Sự</a:t>
            </a:r>
            <a:r>
              <a:rPr lang="en-US" sz="2400" dirty="0" smtClean="0"/>
              <a:t> </a:t>
            </a:r>
            <a:r>
              <a:rPr lang="en-US" sz="2400" dirty="0" err="1" smtClean="0"/>
              <a:t>nóng</a:t>
            </a:r>
            <a:r>
              <a:rPr lang="en-US" sz="2400" dirty="0" smtClean="0"/>
              <a:t> </a:t>
            </a:r>
            <a:r>
              <a:rPr lang="en-US" sz="2400" dirty="0" err="1" smtClean="0"/>
              <a:t>lên</a:t>
            </a:r>
            <a:r>
              <a:rPr lang="en-US" sz="2400" dirty="0" smtClean="0"/>
              <a:t> </a:t>
            </a:r>
            <a:r>
              <a:rPr lang="en-US" sz="2400" dirty="0" err="1" smtClean="0"/>
              <a:t>của</a:t>
            </a:r>
            <a:r>
              <a:rPr lang="en-US" sz="2400" dirty="0" smtClean="0"/>
              <a:t> </a:t>
            </a:r>
            <a:r>
              <a:rPr lang="en-US" sz="2400" dirty="0" err="1" smtClean="0"/>
              <a:t>Trái</a:t>
            </a:r>
            <a:r>
              <a:rPr lang="en-US" sz="2400" dirty="0" smtClean="0"/>
              <a:t> </a:t>
            </a:r>
            <a:r>
              <a:rPr lang="en-US" sz="2400" dirty="0" err="1" smtClean="0"/>
              <a:t>đất</a:t>
            </a:r>
            <a:r>
              <a:rPr lang="en-US" sz="2400" dirty="0" smtClean="0"/>
              <a:t>, </a:t>
            </a:r>
            <a:r>
              <a:rPr lang="en-US" sz="2400" dirty="0" err="1" smtClean="0"/>
              <a:t>băng</a:t>
            </a:r>
            <a:r>
              <a:rPr lang="en-US" sz="2400" dirty="0" smtClean="0"/>
              <a:t> tan </a:t>
            </a:r>
            <a:r>
              <a:rPr lang="en-US" sz="2400" dirty="0" err="1" smtClean="0"/>
              <a:t>đã</a:t>
            </a:r>
            <a:r>
              <a:rPr lang="en-US" sz="2400" dirty="0" smtClean="0"/>
              <a:t> </a:t>
            </a:r>
            <a:r>
              <a:rPr lang="en-US" sz="2400" dirty="0" err="1" smtClean="0"/>
              <a:t>dẫn</a:t>
            </a:r>
            <a:r>
              <a:rPr lang="en-US" sz="2400" dirty="0" smtClean="0"/>
              <a:t> </a:t>
            </a:r>
            <a:r>
              <a:rPr lang="en-US" sz="2400" dirty="0" err="1" smtClean="0"/>
              <a:t>đến</a:t>
            </a:r>
            <a:r>
              <a:rPr lang="en-US" sz="2400" dirty="0" smtClean="0"/>
              <a:t> </a:t>
            </a:r>
            <a:r>
              <a:rPr lang="en-US" sz="2400" dirty="0" err="1" smtClean="0"/>
              <a:t>mực</a:t>
            </a:r>
            <a:r>
              <a:rPr lang="en-US" sz="2400" dirty="0" smtClean="0"/>
              <a:t> </a:t>
            </a:r>
            <a:r>
              <a:rPr lang="en-US" sz="2400" dirty="0" err="1" smtClean="0"/>
              <a:t>nước</a:t>
            </a:r>
            <a:r>
              <a:rPr lang="en-US" sz="2400" dirty="0" smtClean="0"/>
              <a:t> </a:t>
            </a:r>
            <a:r>
              <a:rPr lang="en-US" sz="2400" dirty="0" err="1" smtClean="0"/>
              <a:t>biển</a:t>
            </a:r>
            <a:r>
              <a:rPr lang="en-US" sz="2400" dirty="0" smtClean="0"/>
              <a:t> </a:t>
            </a:r>
            <a:r>
              <a:rPr lang="en-US" sz="2400" dirty="0" err="1" smtClean="0"/>
              <a:t>dâng</a:t>
            </a:r>
            <a:r>
              <a:rPr lang="en-US" sz="2400" dirty="0" smtClean="0"/>
              <a:t> </a:t>
            </a:r>
            <a:r>
              <a:rPr lang="en-US" sz="2400" dirty="0" err="1" smtClean="0"/>
              <a:t>cao</a:t>
            </a:r>
            <a:r>
              <a:rPr lang="en-US" sz="2400" dirty="0" smtClean="0"/>
              <a:t>: </a:t>
            </a:r>
            <a:r>
              <a:rPr lang="en-US" sz="2400" dirty="0" err="1" smtClean="0"/>
              <a:t>năm</a:t>
            </a:r>
            <a:r>
              <a:rPr lang="en-US" sz="2400" dirty="0" smtClean="0"/>
              <a:t> 1962 - 2003, </a:t>
            </a:r>
            <a:r>
              <a:rPr lang="en-US" sz="2400" dirty="0" err="1" smtClean="0"/>
              <a:t>lượng</a:t>
            </a:r>
            <a:r>
              <a:rPr lang="en-US" sz="2400" dirty="0" smtClean="0"/>
              <a:t> </a:t>
            </a:r>
            <a:r>
              <a:rPr lang="en-US" sz="2400" dirty="0" err="1" smtClean="0"/>
              <a:t>nước</a:t>
            </a:r>
            <a:r>
              <a:rPr lang="en-US" sz="2400" dirty="0" smtClean="0"/>
              <a:t> </a:t>
            </a:r>
            <a:r>
              <a:rPr lang="en-US" sz="2400" dirty="0" err="1" smtClean="0"/>
              <a:t>biển</a:t>
            </a:r>
            <a:r>
              <a:rPr lang="en-US" sz="2400" dirty="0" smtClean="0"/>
              <a:t> </a:t>
            </a:r>
            <a:r>
              <a:rPr lang="en-US" sz="2400" dirty="0" err="1" smtClean="0"/>
              <a:t>trung</a:t>
            </a:r>
            <a:r>
              <a:rPr lang="en-US" sz="2400" dirty="0" smtClean="0"/>
              <a:t> </a:t>
            </a:r>
            <a:r>
              <a:rPr lang="en-US" sz="2400" dirty="0" err="1" smtClean="0"/>
              <a:t>bình</a:t>
            </a:r>
            <a:r>
              <a:rPr lang="en-US" sz="2400" dirty="0" smtClean="0"/>
              <a:t> </a:t>
            </a:r>
            <a:r>
              <a:rPr lang="en-US" sz="2400" dirty="0" err="1" smtClean="0"/>
              <a:t>toàn</a:t>
            </a:r>
            <a:r>
              <a:rPr lang="en-US" sz="2400" dirty="0" smtClean="0"/>
              <a:t> </a:t>
            </a:r>
            <a:r>
              <a:rPr lang="en-US" sz="2400" dirty="0" err="1" smtClean="0"/>
              <a:t>cầu</a:t>
            </a:r>
            <a:r>
              <a:rPr lang="en-US" sz="2400" dirty="0" smtClean="0"/>
              <a:t> </a:t>
            </a:r>
            <a:r>
              <a:rPr lang="en-US" sz="2400" dirty="0" err="1" smtClean="0"/>
              <a:t>tăng</a:t>
            </a:r>
            <a:r>
              <a:rPr lang="en-US" sz="2400" dirty="0" smtClean="0"/>
              <a:t> 1,8mm/</a:t>
            </a:r>
            <a:r>
              <a:rPr lang="en-US" sz="2400" dirty="0" err="1" smtClean="0"/>
              <a:t>năm</a:t>
            </a:r>
            <a:r>
              <a:rPr lang="en-US" sz="2400" dirty="0" smtClean="0"/>
              <a:t>, </a:t>
            </a:r>
            <a:r>
              <a:rPr lang="en-US" sz="2400" dirty="0" err="1" smtClean="0"/>
              <a:t>năm</a:t>
            </a:r>
            <a:r>
              <a:rPr lang="en-US" sz="2400" dirty="0" smtClean="0"/>
              <a:t> 1993 – 2003: </a:t>
            </a:r>
            <a:r>
              <a:rPr lang="en-US" sz="2400" dirty="0" err="1" smtClean="0"/>
              <a:t>mức</a:t>
            </a:r>
            <a:r>
              <a:rPr lang="en-US" sz="2400" dirty="0" smtClean="0"/>
              <a:t> </a:t>
            </a:r>
            <a:r>
              <a:rPr lang="en-US" sz="2400" dirty="0" err="1" smtClean="0"/>
              <a:t>tăng</a:t>
            </a:r>
            <a:r>
              <a:rPr lang="en-US" sz="2400" dirty="0" smtClean="0"/>
              <a:t> 3,1mm/</a:t>
            </a:r>
            <a:r>
              <a:rPr lang="en-US" sz="2400" dirty="0" err="1" smtClean="0"/>
              <a:t>năm</a:t>
            </a:r>
            <a:r>
              <a:rPr lang="en-US" sz="2400" dirty="0" smtClean="0"/>
              <a:t>. </a:t>
            </a:r>
          </a:p>
          <a:p>
            <a:r>
              <a:rPr lang="en-US" sz="2400" dirty="0" err="1" smtClean="0"/>
              <a:t>Tổng</a:t>
            </a:r>
            <a:r>
              <a:rPr lang="en-US" sz="2400" dirty="0" smtClean="0"/>
              <a:t> </a:t>
            </a:r>
            <a:r>
              <a:rPr lang="en-US" sz="2400" dirty="0" err="1" smtClean="0"/>
              <a:t>cộng</a:t>
            </a:r>
            <a:r>
              <a:rPr lang="en-US" sz="2400" dirty="0" smtClean="0"/>
              <a:t>, </a:t>
            </a:r>
            <a:r>
              <a:rPr lang="en-US" sz="2400" dirty="0" err="1" smtClean="0"/>
              <a:t>trong</a:t>
            </a:r>
            <a:r>
              <a:rPr lang="en-US" sz="2400" dirty="0" smtClean="0"/>
              <a:t> 100 </a:t>
            </a:r>
            <a:r>
              <a:rPr lang="en-US" sz="2400" dirty="0" err="1" smtClean="0"/>
              <a:t>năm</a:t>
            </a:r>
            <a:r>
              <a:rPr lang="en-US" sz="2400" dirty="0" smtClean="0"/>
              <a:t> qua, </a:t>
            </a:r>
            <a:r>
              <a:rPr lang="en-US" sz="2400" dirty="0" err="1" smtClean="0"/>
              <a:t>mực</a:t>
            </a:r>
            <a:r>
              <a:rPr lang="en-US" sz="2400" dirty="0" smtClean="0"/>
              <a:t> </a:t>
            </a:r>
            <a:r>
              <a:rPr lang="en-US" sz="2400" dirty="0" err="1" smtClean="0"/>
              <a:t>nước</a:t>
            </a:r>
            <a:r>
              <a:rPr lang="en-US" sz="2400" dirty="0" smtClean="0"/>
              <a:t> </a:t>
            </a:r>
            <a:r>
              <a:rPr lang="en-US" sz="2400" dirty="0" err="1" smtClean="0"/>
              <a:t>biển</a:t>
            </a:r>
            <a:r>
              <a:rPr lang="en-US" sz="2400" dirty="0" smtClean="0"/>
              <a:t> </a:t>
            </a:r>
            <a:r>
              <a:rPr lang="en-US" sz="2400" dirty="0" err="1" smtClean="0"/>
              <a:t>đã</a:t>
            </a:r>
            <a:r>
              <a:rPr lang="en-US" sz="2400" dirty="0" smtClean="0"/>
              <a:t> </a:t>
            </a:r>
            <a:r>
              <a:rPr lang="en-US" sz="2400" dirty="0" err="1" smtClean="0"/>
              <a:t>tăng</a:t>
            </a:r>
            <a:r>
              <a:rPr lang="en-US" sz="2400" dirty="0" smtClean="0"/>
              <a:t> </a:t>
            </a:r>
            <a:r>
              <a:rPr lang="en-US" sz="2400" b="1" dirty="0" smtClean="0"/>
              <a:t>0,31</a:t>
            </a:r>
            <a:r>
              <a:rPr lang="en-US" sz="2400" dirty="0" smtClean="0"/>
              <a:t>m. </a:t>
            </a:r>
          </a:p>
          <a:p>
            <a:r>
              <a:rPr lang="en-US" sz="2400" dirty="0" err="1" smtClean="0"/>
              <a:t>Dự</a:t>
            </a:r>
            <a:r>
              <a:rPr lang="en-US" sz="2400" dirty="0" smtClean="0"/>
              <a:t> </a:t>
            </a:r>
            <a:r>
              <a:rPr lang="en-US" sz="2400" dirty="0" err="1" smtClean="0"/>
              <a:t>báo</a:t>
            </a:r>
            <a:r>
              <a:rPr lang="en-US" sz="2400" dirty="0" smtClean="0"/>
              <a:t> </a:t>
            </a:r>
            <a:r>
              <a:rPr lang="en-US" sz="2400" dirty="0" err="1" smtClean="0"/>
              <a:t>đến</a:t>
            </a:r>
            <a:r>
              <a:rPr lang="en-US" sz="2400" dirty="0" smtClean="0"/>
              <a:t> </a:t>
            </a:r>
            <a:r>
              <a:rPr lang="en-US" sz="2400" dirty="0" err="1" smtClean="0"/>
              <a:t>cuối</a:t>
            </a:r>
            <a:r>
              <a:rPr lang="en-US" sz="2400" dirty="0" smtClean="0"/>
              <a:t> </a:t>
            </a:r>
            <a:r>
              <a:rPr lang="en-US" sz="2400" dirty="0" err="1" smtClean="0"/>
              <a:t>thế</a:t>
            </a:r>
            <a:r>
              <a:rPr lang="en-US" sz="2400" dirty="0" smtClean="0"/>
              <a:t> </a:t>
            </a:r>
            <a:r>
              <a:rPr lang="en-US" sz="2400" dirty="0" err="1" smtClean="0"/>
              <a:t>kỷ</a:t>
            </a:r>
            <a:r>
              <a:rPr lang="en-US" sz="2400" dirty="0" smtClean="0"/>
              <a:t> XXI, </a:t>
            </a:r>
            <a:r>
              <a:rPr lang="en-US" sz="2400" dirty="0" err="1" smtClean="0"/>
              <a:t>nhiệt</a:t>
            </a:r>
            <a:r>
              <a:rPr lang="en-US" sz="2400" dirty="0" smtClean="0"/>
              <a:t> </a:t>
            </a:r>
            <a:r>
              <a:rPr lang="en-US" sz="2400" dirty="0" err="1" smtClean="0"/>
              <a:t>độ</a:t>
            </a:r>
            <a:r>
              <a:rPr lang="en-US" sz="2400" dirty="0" smtClean="0"/>
              <a:t> </a:t>
            </a:r>
            <a:r>
              <a:rPr lang="en-US" sz="2400" dirty="0" err="1" smtClean="0"/>
              <a:t>trung</a:t>
            </a:r>
            <a:r>
              <a:rPr lang="en-US" sz="2400" dirty="0" smtClean="0"/>
              <a:t> </a:t>
            </a:r>
            <a:r>
              <a:rPr lang="en-US" sz="2400" dirty="0" err="1" smtClean="0"/>
              <a:t>bình</a:t>
            </a:r>
            <a:r>
              <a:rPr lang="en-US" sz="2400" dirty="0" smtClean="0"/>
              <a:t> </a:t>
            </a:r>
            <a:r>
              <a:rPr lang="en-US" sz="2400" dirty="0" err="1" smtClean="0"/>
              <a:t>sẽ</a:t>
            </a:r>
            <a:r>
              <a:rPr lang="en-US" sz="2400" dirty="0" smtClean="0"/>
              <a:t> </a:t>
            </a:r>
            <a:r>
              <a:rPr lang="en-US" sz="2400" dirty="0" err="1" smtClean="0"/>
              <a:t>tăng</a:t>
            </a:r>
            <a:r>
              <a:rPr lang="en-US" sz="2400" dirty="0" smtClean="0"/>
              <a:t> </a:t>
            </a:r>
            <a:r>
              <a:rPr lang="en-US" sz="2400" dirty="0" err="1" smtClean="0"/>
              <a:t>lên</a:t>
            </a:r>
            <a:r>
              <a:rPr lang="en-US" sz="2400" dirty="0" smtClean="0"/>
              <a:t> </a:t>
            </a:r>
            <a:r>
              <a:rPr lang="en-US" sz="2400" dirty="0" err="1" smtClean="0"/>
              <a:t>khoảng</a:t>
            </a:r>
            <a:r>
              <a:rPr lang="en-US" sz="2400" dirty="0" smtClean="0"/>
              <a:t> </a:t>
            </a:r>
            <a:r>
              <a:rPr lang="en-US" sz="2400" dirty="0" err="1" smtClean="0"/>
              <a:t>từ</a:t>
            </a:r>
            <a:r>
              <a:rPr lang="en-US" sz="2400" dirty="0" smtClean="0"/>
              <a:t> </a:t>
            </a:r>
            <a:r>
              <a:rPr lang="en-US" sz="2400" b="1" dirty="0" smtClean="0"/>
              <a:t>2,0 - 4,5</a:t>
            </a:r>
            <a:r>
              <a:rPr lang="en-US" sz="2400" b="1" baseline="30000" dirty="0" smtClean="0"/>
              <a:t>o</a:t>
            </a:r>
            <a:r>
              <a:rPr lang="en-US" sz="2400" b="1" dirty="0" smtClean="0"/>
              <a:t>C </a:t>
            </a:r>
            <a:r>
              <a:rPr lang="en-US" sz="2400" dirty="0" err="1" smtClean="0"/>
              <a:t>và</a:t>
            </a:r>
            <a:r>
              <a:rPr lang="en-US" sz="2400" dirty="0" smtClean="0"/>
              <a:t> </a:t>
            </a:r>
            <a:r>
              <a:rPr lang="en-US" sz="2400" dirty="0" err="1" smtClean="0"/>
              <a:t>mực</a:t>
            </a:r>
            <a:r>
              <a:rPr lang="en-US" sz="2400" dirty="0" smtClean="0"/>
              <a:t> </a:t>
            </a:r>
            <a:r>
              <a:rPr lang="en-US" sz="2400" dirty="0" err="1" smtClean="0"/>
              <a:t>nước</a:t>
            </a:r>
            <a:r>
              <a:rPr lang="en-US" sz="2400" dirty="0" smtClean="0"/>
              <a:t> </a:t>
            </a:r>
            <a:r>
              <a:rPr lang="en-US" sz="2400" dirty="0" err="1" smtClean="0"/>
              <a:t>biển</a:t>
            </a:r>
            <a:r>
              <a:rPr lang="en-US" sz="2400" dirty="0" smtClean="0"/>
              <a:t> </a:t>
            </a:r>
            <a:r>
              <a:rPr lang="en-US" sz="2400" dirty="0" err="1" smtClean="0"/>
              <a:t>toàn</a:t>
            </a:r>
            <a:r>
              <a:rPr lang="en-US" sz="2400" dirty="0" smtClean="0"/>
              <a:t> </a:t>
            </a:r>
            <a:r>
              <a:rPr lang="en-US" sz="2400" dirty="0" err="1" smtClean="0"/>
              <a:t>cầu</a:t>
            </a:r>
            <a:r>
              <a:rPr lang="en-US" sz="2400" dirty="0" smtClean="0"/>
              <a:t> </a:t>
            </a:r>
            <a:r>
              <a:rPr lang="en-US" sz="2400" dirty="0" err="1" smtClean="0"/>
              <a:t>sẽ</a:t>
            </a:r>
            <a:r>
              <a:rPr lang="en-US" sz="2400" dirty="0" smtClean="0"/>
              <a:t> </a:t>
            </a:r>
            <a:r>
              <a:rPr lang="en-US" sz="2400" dirty="0" err="1" smtClean="0"/>
              <a:t>tăng</a:t>
            </a:r>
            <a:r>
              <a:rPr lang="en-US" sz="2400" dirty="0" smtClean="0"/>
              <a:t> </a:t>
            </a:r>
            <a:r>
              <a:rPr lang="en-US" sz="2400" dirty="0" err="1" smtClean="0"/>
              <a:t>từ</a:t>
            </a:r>
            <a:r>
              <a:rPr lang="en-US" sz="2400" dirty="0" smtClean="0"/>
              <a:t> </a:t>
            </a:r>
            <a:r>
              <a:rPr lang="en-US" sz="2400" b="1" dirty="0" smtClean="0"/>
              <a:t>0,18m - 0,59m</a:t>
            </a:r>
            <a:r>
              <a:rPr lang="en-US" sz="2400" dirty="0" smtClean="0">
                <a:hlinkClick r:id="rId3" action="ppaction://hlinkfile"/>
              </a:rPr>
              <a:t>.</a:t>
            </a:r>
            <a:r>
              <a:rPr lang="en-US" sz="2400" dirty="0" smtClean="0"/>
              <a:t> </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500" fill="hold"/>
                                        <p:tgtEl>
                                          <p:spTgt spid="35842"/>
                                        </p:tgtEl>
                                        <p:attrNameLst>
                                          <p:attrName>ppt_w</p:attrName>
                                        </p:attrNameLst>
                                      </p:cBhvr>
                                      <p:tavLst>
                                        <p:tav tm="0">
                                          <p:val>
                                            <p:fltVal val="0"/>
                                          </p:val>
                                        </p:tav>
                                        <p:tav tm="100000">
                                          <p:val>
                                            <p:strVal val="#ppt_w"/>
                                          </p:val>
                                        </p:tav>
                                      </p:tavLst>
                                    </p:anim>
                                    <p:anim calcmode="lin" valueType="num">
                                      <p:cBhvr>
                                        <p:cTn id="8" dur="500" fill="hold"/>
                                        <p:tgtEl>
                                          <p:spTgt spid="358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p>
            <a:fld id="{F98254FF-30DE-4C04-A1E6-1B5206671B7F}" type="slidenum">
              <a:rPr lang="en-US" smtClean="0">
                <a:cs typeface="Arial" pitchFamily="34" charset="0"/>
              </a:rPr>
              <a:pPr/>
              <a:t>13</a:t>
            </a:fld>
            <a:endParaRPr lang="en-US" smtClean="0">
              <a:cs typeface="Arial" pitchFamily="34" charset="0"/>
            </a:endParaRPr>
          </a:p>
        </p:txBody>
      </p:sp>
      <p:sp>
        <p:nvSpPr>
          <p:cNvPr id="35842" name="Rectangle 2"/>
          <p:cNvSpPr>
            <a:spLocks noGrp="1" noChangeArrowheads="1"/>
          </p:cNvSpPr>
          <p:nvPr>
            <p:ph type="title"/>
          </p:nvPr>
        </p:nvSpPr>
        <p:spPr>
          <a:xfrm>
            <a:off x="457200" y="304800"/>
            <a:ext cx="8458200" cy="1216025"/>
          </a:xfrm>
        </p:spPr>
        <p:txBody>
          <a:bodyPr/>
          <a:lstStyle/>
          <a:p>
            <a:pPr eaLnBrk="1" hangingPunct="1"/>
            <a:r>
              <a:rPr lang="en-US" sz="2800" b="1" dirty="0" err="1" smtClean="0"/>
              <a:t>Thực</a:t>
            </a:r>
            <a:r>
              <a:rPr lang="en-US" sz="2800" b="1" dirty="0" smtClean="0"/>
              <a:t> </a:t>
            </a:r>
            <a:r>
              <a:rPr lang="en-US" sz="2800" b="1" dirty="0" err="1" smtClean="0"/>
              <a:t>trạng</a:t>
            </a:r>
            <a:r>
              <a:rPr lang="en-US" sz="2800" b="1" dirty="0" smtClean="0"/>
              <a:t> </a:t>
            </a:r>
            <a:r>
              <a:rPr lang="en-US" sz="2800" b="1" dirty="0" err="1" smtClean="0"/>
              <a:t>về</a:t>
            </a:r>
            <a:r>
              <a:rPr lang="en-US" sz="2800" b="1" dirty="0" smtClean="0"/>
              <a:t> BĐKH </a:t>
            </a:r>
            <a:r>
              <a:rPr lang="en-US" sz="2800" b="1" dirty="0" err="1" smtClean="0"/>
              <a:t>trên</a:t>
            </a:r>
            <a:r>
              <a:rPr lang="en-US" sz="2800" b="1" dirty="0" smtClean="0"/>
              <a:t> </a:t>
            </a:r>
            <a:r>
              <a:rPr lang="en-US" sz="2800" b="1" dirty="0" err="1" smtClean="0"/>
              <a:t>thế</a:t>
            </a:r>
            <a:r>
              <a:rPr lang="en-US" sz="2800" b="1" dirty="0" smtClean="0"/>
              <a:t> </a:t>
            </a:r>
            <a:r>
              <a:rPr lang="en-US" sz="2800" b="1" dirty="0" err="1" smtClean="0"/>
              <a:t>giới</a:t>
            </a:r>
            <a:r>
              <a:rPr lang="en-US" sz="2800" b="1" dirty="0" smtClean="0"/>
              <a:t> (</a:t>
            </a:r>
            <a:r>
              <a:rPr lang="en-US" sz="2800" b="1" dirty="0" err="1" smtClean="0"/>
              <a:t>tiếp</a:t>
            </a:r>
            <a:r>
              <a:rPr lang="en-US" sz="2800" b="1" dirty="0" smtClean="0"/>
              <a:t>)</a:t>
            </a:r>
            <a:endParaRPr lang="en-US" sz="2800" b="1" dirty="0" smtClean="0">
              <a:solidFill>
                <a:schemeClr val="accent2"/>
              </a:solidFill>
              <a:latin typeface="Arial" pitchFamily="34" charset="0"/>
            </a:endParaRPr>
          </a:p>
        </p:txBody>
      </p:sp>
      <p:sp>
        <p:nvSpPr>
          <p:cNvPr id="10244" name="Rectangle 3"/>
          <p:cNvSpPr>
            <a:spLocks noGrp="1" noChangeArrowheads="1"/>
          </p:cNvSpPr>
          <p:nvPr>
            <p:ph type="body" idx="1"/>
          </p:nvPr>
        </p:nvSpPr>
        <p:spPr>
          <a:xfrm>
            <a:off x="381000" y="1905000"/>
            <a:ext cx="8763000" cy="3810000"/>
          </a:xfrm>
        </p:spPr>
        <p:txBody>
          <a:bodyPr/>
          <a:lstStyle/>
          <a:p>
            <a:r>
              <a:rPr lang="en-US" sz="2400" dirty="0" err="1" smtClean="0"/>
              <a:t>Trong</a:t>
            </a:r>
            <a:r>
              <a:rPr lang="en-US" sz="2400" dirty="0" smtClean="0"/>
              <a:t> </a:t>
            </a:r>
            <a:r>
              <a:rPr lang="en-US" sz="2400" dirty="0" err="1" smtClean="0"/>
              <a:t>lịch</a:t>
            </a:r>
            <a:r>
              <a:rPr lang="en-US" sz="2400" dirty="0" smtClean="0"/>
              <a:t> </a:t>
            </a:r>
            <a:r>
              <a:rPr lang="en-US" sz="2400" dirty="0" err="1" smtClean="0"/>
              <a:t>sử</a:t>
            </a:r>
            <a:r>
              <a:rPr lang="en-US" sz="2400" dirty="0" smtClean="0"/>
              <a:t> </a:t>
            </a:r>
            <a:r>
              <a:rPr lang="en-US" sz="2400" dirty="0" err="1" smtClean="0"/>
              <a:t>địa</a:t>
            </a:r>
            <a:r>
              <a:rPr lang="en-US" sz="2400" dirty="0" smtClean="0"/>
              <a:t> </a:t>
            </a:r>
            <a:r>
              <a:rPr lang="en-US" sz="2400" dirty="0" err="1" smtClean="0"/>
              <a:t>chất</a:t>
            </a:r>
            <a:r>
              <a:rPr lang="en-US" sz="2400" dirty="0" smtClean="0"/>
              <a:t> </a:t>
            </a:r>
            <a:r>
              <a:rPr lang="en-US" sz="2400" dirty="0" err="1" smtClean="0"/>
              <a:t>của</a:t>
            </a:r>
            <a:r>
              <a:rPr lang="en-US" sz="2400" dirty="0" smtClean="0"/>
              <a:t> </a:t>
            </a:r>
            <a:r>
              <a:rPr lang="en-US" sz="2400" dirty="0" err="1" smtClean="0"/>
              <a:t>trái</a:t>
            </a:r>
            <a:r>
              <a:rPr lang="en-US" sz="2400" dirty="0" smtClean="0"/>
              <a:t> </a:t>
            </a:r>
            <a:r>
              <a:rPr lang="en-US" sz="2400" dirty="0" err="1" smtClean="0"/>
              <a:t>đất</a:t>
            </a:r>
            <a:r>
              <a:rPr lang="en-US" sz="2400" dirty="0" smtClean="0"/>
              <a:t>, </a:t>
            </a:r>
            <a:r>
              <a:rPr lang="en-US" sz="2400" dirty="0" err="1" smtClean="0"/>
              <a:t>sư</a:t>
            </a:r>
            <a:r>
              <a:rPr lang="en-US" sz="2400" dirty="0" smtClean="0"/>
              <a:t>̣ BĐKH </a:t>
            </a:r>
            <a:r>
              <a:rPr lang="en-US" sz="2400" dirty="0" err="1" smtClean="0"/>
              <a:t>đa</a:t>
            </a:r>
            <a:r>
              <a:rPr lang="en-US" sz="2400" dirty="0" smtClean="0"/>
              <a:t>̃ </a:t>
            </a:r>
            <a:r>
              <a:rPr lang="en-US" sz="2400" dirty="0" err="1" smtClean="0"/>
              <a:t>từng</a:t>
            </a:r>
            <a:r>
              <a:rPr lang="en-US" sz="2400" dirty="0" smtClean="0"/>
              <a:t> </a:t>
            </a:r>
            <a:r>
              <a:rPr lang="en-US" sz="2400" dirty="0" err="1" smtClean="0"/>
              <a:t>nhiều</a:t>
            </a:r>
            <a:r>
              <a:rPr lang="en-US" sz="2400" dirty="0" smtClean="0"/>
              <a:t> </a:t>
            </a:r>
            <a:r>
              <a:rPr lang="en-US" sz="2400" dirty="0" err="1" smtClean="0"/>
              <a:t>lần</a:t>
            </a:r>
            <a:r>
              <a:rPr lang="en-US" sz="2400" dirty="0" smtClean="0"/>
              <a:t> </a:t>
            </a:r>
            <a:r>
              <a:rPr lang="en-US" sz="2400" dirty="0" err="1" smtClean="0"/>
              <a:t>xẩy</a:t>
            </a:r>
            <a:r>
              <a:rPr lang="en-US" sz="2400" dirty="0" smtClean="0"/>
              <a:t> </a:t>
            </a:r>
            <a:r>
              <a:rPr lang="en-US" sz="2400" dirty="0" err="1" smtClean="0"/>
              <a:t>ra</a:t>
            </a:r>
            <a:r>
              <a:rPr lang="en-US" sz="2400" dirty="0" smtClean="0"/>
              <a:t> </a:t>
            </a:r>
            <a:r>
              <a:rPr lang="en-US" sz="2400" dirty="0" err="1" smtClean="0"/>
              <a:t>với</a:t>
            </a:r>
            <a:r>
              <a:rPr lang="en-US" sz="2400" dirty="0" smtClean="0"/>
              <a:t> </a:t>
            </a:r>
            <a:r>
              <a:rPr lang="en-US" sz="2400" dirty="0" err="1" smtClean="0"/>
              <a:t>những</a:t>
            </a:r>
            <a:r>
              <a:rPr lang="en-US" sz="2400" dirty="0" smtClean="0"/>
              <a:t> </a:t>
            </a:r>
            <a:r>
              <a:rPr lang="en-US" sz="2400" dirty="0" err="1" smtClean="0"/>
              <a:t>thời</a:t>
            </a:r>
            <a:r>
              <a:rPr lang="en-US" sz="2400" dirty="0" smtClean="0"/>
              <a:t> </a:t>
            </a:r>
            <a:r>
              <a:rPr lang="en-US" sz="2400" dirty="0" err="1" smtClean="0"/>
              <a:t>ky</a:t>
            </a:r>
            <a:r>
              <a:rPr lang="en-US" sz="2400" dirty="0" smtClean="0"/>
              <a:t>̀ </a:t>
            </a:r>
            <a:r>
              <a:rPr lang="en-US" sz="2400" dirty="0" err="1" smtClean="0"/>
              <a:t>lạnh</a:t>
            </a:r>
            <a:r>
              <a:rPr lang="en-US" sz="2400" dirty="0" smtClean="0"/>
              <a:t> </a:t>
            </a:r>
            <a:r>
              <a:rPr lang="en-US" sz="2400" dirty="0" err="1" smtClean="0"/>
              <a:t>va</a:t>
            </a:r>
            <a:r>
              <a:rPr lang="en-US" sz="2400" dirty="0" smtClean="0"/>
              <a:t>̀ </a:t>
            </a:r>
            <a:r>
              <a:rPr lang="en-US" sz="2400" dirty="0" err="1" smtClean="0"/>
              <a:t>nóng</a:t>
            </a:r>
            <a:r>
              <a:rPr lang="en-US" sz="2400" dirty="0" smtClean="0"/>
              <a:t> </a:t>
            </a:r>
            <a:r>
              <a:rPr lang="en-US" sz="2400" dirty="0" err="1" smtClean="0"/>
              <a:t>kéo</a:t>
            </a:r>
            <a:r>
              <a:rPr lang="en-US" sz="2400" dirty="0" smtClean="0"/>
              <a:t> </a:t>
            </a:r>
            <a:r>
              <a:rPr lang="en-US" sz="2400" dirty="0" err="1" smtClean="0"/>
              <a:t>dài</a:t>
            </a:r>
            <a:r>
              <a:rPr lang="en-US" sz="2400" dirty="0" smtClean="0"/>
              <a:t> </a:t>
            </a:r>
            <a:r>
              <a:rPr lang="en-US" sz="2400" dirty="0" err="1" smtClean="0"/>
              <a:t>hàng</a:t>
            </a:r>
            <a:r>
              <a:rPr lang="en-US" sz="2400" dirty="0" smtClean="0"/>
              <a:t> </a:t>
            </a:r>
            <a:r>
              <a:rPr lang="en-US" sz="2400" dirty="0" err="1" smtClean="0"/>
              <a:t>vạn</a:t>
            </a:r>
            <a:r>
              <a:rPr lang="en-US" sz="2400" dirty="0" smtClean="0"/>
              <a:t> </a:t>
            </a:r>
            <a:r>
              <a:rPr lang="en-US" sz="2400" dirty="0" err="1" smtClean="0"/>
              <a:t>năm</a:t>
            </a:r>
            <a:r>
              <a:rPr lang="en-US" sz="2400" dirty="0" smtClean="0"/>
              <a:t> </a:t>
            </a:r>
            <a:r>
              <a:rPr lang="en-US" sz="2400" dirty="0" err="1" smtClean="0"/>
              <a:t>mà</a:t>
            </a:r>
            <a:r>
              <a:rPr lang="en-US" sz="2400" dirty="0" smtClean="0"/>
              <a:t> </a:t>
            </a:r>
            <a:r>
              <a:rPr lang="en-US" sz="2400" dirty="0" err="1" smtClean="0"/>
              <a:t>chúng</a:t>
            </a:r>
            <a:r>
              <a:rPr lang="en-US" sz="2400" dirty="0" smtClean="0"/>
              <a:t> </a:t>
            </a:r>
            <a:r>
              <a:rPr lang="en-US" sz="2400" dirty="0" err="1" smtClean="0"/>
              <a:t>ta</a:t>
            </a:r>
            <a:r>
              <a:rPr lang="en-US" sz="2400" dirty="0" smtClean="0"/>
              <a:t> </a:t>
            </a:r>
            <a:r>
              <a:rPr lang="en-US" sz="2400" dirty="0" err="1" smtClean="0"/>
              <a:t>gọi</a:t>
            </a:r>
            <a:r>
              <a:rPr lang="en-US" sz="2400" dirty="0" smtClean="0"/>
              <a:t> </a:t>
            </a:r>
            <a:r>
              <a:rPr lang="en-US" sz="2400" dirty="0" err="1" smtClean="0"/>
              <a:t>là</a:t>
            </a:r>
            <a:r>
              <a:rPr lang="en-US" sz="2400" dirty="0" smtClean="0"/>
              <a:t> </a:t>
            </a:r>
            <a:r>
              <a:rPr lang="en-US" sz="2400" dirty="0" err="1" smtClean="0"/>
              <a:t>thời</a:t>
            </a:r>
            <a:r>
              <a:rPr lang="en-US" sz="2400" dirty="0" smtClean="0"/>
              <a:t> </a:t>
            </a:r>
            <a:r>
              <a:rPr lang="en-US" sz="2400" dirty="0" err="1" smtClean="0"/>
              <a:t>kỳ</a:t>
            </a:r>
            <a:r>
              <a:rPr lang="en-US" sz="2400" dirty="0" smtClean="0"/>
              <a:t>/</a:t>
            </a:r>
            <a:r>
              <a:rPr lang="en-US" sz="2400" dirty="0" err="1" smtClean="0"/>
              <a:t>Kỷ</a:t>
            </a:r>
            <a:r>
              <a:rPr lang="en-US" sz="2400" dirty="0" smtClean="0"/>
              <a:t> </a:t>
            </a:r>
            <a:r>
              <a:rPr lang="en-US" sz="2400" dirty="0" err="1" smtClean="0"/>
              <a:t>băng</a:t>
            </a:r>
            <a:r>
              <a:rPr lang="en-US" sz="2400" dirty="0" smtClean="0"/>
              <a:t> </a:t>
            </a:r>
            <a:r>
              <a:rPr lang="en-US" sz="2400" dirty="0" err="1" smtClean="0"/>
              <a:t>hà</a:t>
            </a:r>
            <a:r>
              <a:rPr lang="en-US" sz="2400" dirty="0" smtClean="0"/>
              <a:t> </a:t>
            </a:r>
            <a:r>
              <a:rPr lang="en-US" sz="2400" dirty="0" err="1" smtClean="0"/>
              <a:t>và</a:t>
            </a:r>
            <a:r>
              <a:rPr lang="en-US" sz="2400" dirty="0" smtClean="0"/>
              <a:t> </a:t>
            </a:r>
            <a:r>
              <a:rPr lang="en-US" sz="2400" dirty="0" err="1" smtClean="0"/>
              <a:t>chuyển</a:t>
            </a:r>
            <a:r>
              <a:rPr lang="en-US" sz="2400" dirty="0" smtClean="0"/>
              <a:t> </a:t>
            </a:r>
            <a:r>
              <a:rPr lang="en-US" sz="2400" dirty="0" err="1" smtClean="0"/>
              <a:t>tiếp</a:t>
            </a:r>
            <a:r>
              <a:rPr lang="en-US" sz="2400" dirty="0" smtClean="0"/>
              <a:t> </a:t>
            </a:r>
            <a:r>
              <a:rPr lang="en-US" sz="2400" dirty="0" err="1" smtClean="0"/>
              <a:t>là</a:t>
            </a:r>
            <a:r>
              <a:rPr lang="en-US" sz="2400" dirty="0" smtClean="0"/>
              <a:t> </a:t>
            </a:r>
            <a:r>
              <a:rPr lang="en-US" sz="2400" dirty="0" err="1" smtClean="0"/>
              <a:t>thời</a:t>
            </a:r>
            <a:r>
              <a:rPr lang="en-US" sz="2400" dirty="0" smtClean="0"/>
              <a:t> </a:t>
            </a:r>
            <a:r>
              <a:rPr lang="en-US" sz="2400" dirty="0" err="1" smtClean="0"/>
              <a:t>kỳ</a:t>
            </a:r>
            <a:r>
              <a:rPr lang="en-US" sz="2400" dirty="0" smtClean="0"/>
              <a:t> </a:t>
            </a:r>
            <a:r>
              <a:rPr lang="en-US" sz="2400" dirty="0" err="1" smtClean="0"/>
              <a:t>gian</a:t>
            </a:r>
            <a:r>
              <a:rPr lang="en-US" sz="2400" dirty="0" smtClean="0"/>
              <a:t> </a:t>
            </a:r>
            <a:r>
              <a:rPr lang="en-US" sz="2400" dirty="0" err="1" smtClean="0"/>
              <a:t>băng</a:t>
            </a:r>
            <a:r>
              <a:rPr lang="en-US" sz="2400" dirty="0" smtClean="0"/>
              <a:t>. </a:t>
            </a:r>
          </a:p>
          <a:p>
            <a:r>
              <a:rPr lang="en-US" sz="2400" dirty="0" err="1" smtClean="0"/>
              <a:t>Ít</a:t>
            </a:r>
            <a:r>
              <a:rPr lang="en-US" sz="2400" dirty="0" smtClean="0"/>
              <a:t> </a:t>
            </a:r>
            <a:r>
              <a:rPr lang="en-US" sz="2400" dirty="0" err="1" smtClean="0"/>
              <a:t>nhất</a:t>
            </a:r>
            <a:r>
              <a:rPr lang="en-US" sz="2400" dirty="0" smtClean="0"/>
              <a:t> </a:t>
            </a:r>
            <a:r>
              <a:rPr lang="en-US" sz="2400" dirty="0" err="1" smtClean="0"/>
              <a:t>đã</a:t>
            </a:r>
            <a:r>
              <a:rPr lang="en-US" sz="2400" dirty="0" smtClean="0"/>
              <a:t> </a:t>
            </a:r>
            <a:r>
              <a:rPr lang="en-US" sz="2400" dirty="0" err="1" smtClean="0"/>
              <a:t>có</a:t>
            </a:r>
            <a:r>
              <a:rPr lang="en-US" sz="2400" dirty="0" smtClean="0"/>
              <a:t> </a:t>
            </a:r>
            <a:r>
              <a:rPr lang="en-US" sz="2400" dirty="0" err="1" smtClean="0"/>
              <a:t>bốn</a:t>
            </a:r>
            <a:r>
              <a:rPr lang="en-US" sz="2400" dirty="0" smtClean="0"/>
              <a:t> </a:t>
            </a:r>
            <a:r>
              <a:rPr lang="en-US" sz="2400" dirty="0" err="1" smtClean="0"/>
              <a:t>thời</a:t>
            </a:r>
            <a:r>
              <a:rPr lang="en-US" sz="2400" dirty="0" smtClean="0"/>
              <a:t> </a:t>
            </a:r>
            <a:r>
              <a:rPr lang="en-US" sz="2400" dirty="0" err="1" smtClean="0"/>
              <a:t>kỳ</a:t>
            </a:r>
            <a:r>
              <a:rPr lang="en-US" sz="2400" dirty="0" smtClean="0"/>
              <a:t> </a:t>
            </a:r>
            <a:r>
              <a:rPr lang="en-US" sz="2400" dirty="0" err="1" smtClean="0"/>
              <a:t>băng</a:t>
            </a:r>
            <a:r>
              <a:rPr lang="en-US" sz="2400" dirty="0" smtClean="0"/>
              <a:t> </a:t>
            </a:r>
            <a:r>
              <a:rPr lang="en-US" sz="2400" dirty="0" err="1" smtClean="0"/>
              <a:t>hà</a:t>
            </a:r>
            <a:r>
              <a:rPr lang="en-US" sz="2400" dirty="0" smtClean="0"/>
              <a:t> </a:t>
            </a:r>
            <a:r>
              <a:rPr lang="en-US" sz="2400" dirty="0" err="1" smtClean="0"/>
              <a:t>chính</a:t>
            </a:r>
            <a:r>
              <a:rPr lang="en-US" sz="2400" dirty="0" smtClean="0"/>
              <a:t> </a:t>
            </a:r>
            <a:r>
              <a:rPr lang="en-US" sz="2400" dirty="0" err="1" smtClean="0"/>
              <a:t>trong</a:t>
            </a:r>
            <a:r>
              <a:rPr lang="en-US" sz="2400" dirty="0" smtClean="0"/>
              <a:t> </a:t>
            </a:r>
            <a:r>
              <a:rPr lang="en-US" sz="2400" dirty="0" err="1" smtClean="0"/>
              <a:t>lịch</a:t>
            </a:r>
            <a:r>
              <a:rPr lang="en-US" sz="2400" dirty="0" smtClean="0"/>
              <a:t> </a:t>
            </a:r>
            <a:r>
              <a:rPr lang="en-US" sz="2400" dirty="0" err="1" smtClean="0"/>
              <a:t>sử</a:t>
            </a:r>
            <a:r>
              <a:rPr lang="en-US" sz="2400" dirty="0" smtClean="0"/>
              <a:t> </a:t>
            </a:r>
            <a:r>
              <a:rPr lang="en-US" sz="2400" dirty="0" err="1" smtClean="0"/>
              <a:t>Trái</a:t>
            </a:r>
            <a:r>
              <a:rPr lang="en-US" sz="2400" dirty="0" smtClean="0"/>
              <a:t> </a:t>
            </a:r>
            <a:r>
              <a:rPr lang="en-US" sz="2400" dirty="0" err="1" smtClean="0"/>
              <a:t>Đất</a:t>
            </a:r>
            <a:r>
              <a:rPr lang="en-US" sz="2400" dirty="0" smtClean="0"/>
              <a:t>. </a:t>
            </a:r>
            <a:r>
              <a:rPr lang="en-US" sz="2400" b="1" dirty="0" err="1" smtClean="0"/>
              <a:t>Thời</a:t>
            </a:r>
            <a:r>
              <a:rPr lang="en-US" sz="2400" b="1" dirty="0" smtClean="0"/>
              <a:t> </a:t>
            </a:r>
            <a:r>
              <a:rPr lang="en-US" sz="2400" b="1" dirty="0" err="1" smtClean="0"/>
              <a:t>kỳ</a:t>
            </a:r>
            <a:r>
              <a:rPr lang="en-US" sz="2400" b="1" dirty="0" smtClean="0"/>
              <a:t> </a:t>
            </a:r>
            <a:r>
              <a:rPr lang="en-US" sz="2400" b="1" dirty="0" err="1" smtClean="0"/>
              <a:t>băng</a:t>
            </a:r>
            <a:r>
              <a:rPr lang="en-US" sz="2400" b="1" dirty="0" smtClean="0"/>
              <a:t> </a:t>
            </a:r>
            <a:r>
              <a:rPr lang="en-US" sz="2400" b="1" dirty="0" err="1" smtClean="0"/>
              <a:t>hà</a:t>
            </a:r>
            <a:r>
              <a:rPr lang="en-US" sz="2400" b="1" dirty="0" smtClean="0"/>
              <a:t> </a:t>
            </a:r>
            <a:r>
              <a:rPr lang="en-US" sz="2400" b="1" dirty="0" err="1" smtClean="0"/>
              <a:t>cuối</a:t>
            </a:r>
            <a:r>
              <a:rPr lang="en-US" sz="2400" b="1" dirty="0" smtClean="0"/>
              <a:t> </a:t>
            </a:r>
            <a:r>
              <a:rPr lang="en-US" sz="2400" b="1" dirty="0" err="1" smtClean="0"/>
              <a:t>cùng</a:t>
            </a:r>
            <a:r>
              <a:rPr lang="en-US" sz="2400" b="1" dirty="0" smtClean="0"/>
              <a:t> </a:t>
            </a:r>
            <a:r>
              <a:rPr lang="en-US" sz="2400" b="1" dirty="0" err="1" smtClean="0"/>
              <a:t>đã</a:t>
            </a:r>
            <a:r>
              <a:rPr lang="en-US" sz="2400" b="1" dirty="0" smtClean="0"/>
              <a:t> </a:t>
            </a:r>
            <a:r>
              <a:rPr lang="en-US" sz="2400" b="1" dirty="0" err="1" smtClean="0"/>
              <a:t>xảy</a:t>
            </a:r>
            <a:r>
              <a:rPr lang="en-US" sz="2400" b="1" dirty="0" smtClean="0"/>
              <a:t> </a:t>
            </a:r>
            <a:r>
              <a:rPr lang="en-US" sz="2400" b="1" dirty="0" err="1" smtClean="0"/>
              <a:t>ra</a:t>
            </a:r>
            <a:r>
              <a:rPr lang="en-US" sz="2400" b="1" dirty="0" smtClean="0"/>
              <a:t> </a:t>
            </a:r>
            <a:r>
              <a:rPr lang="en-US" sz="2400" b="1" dirty="0" err="1" smtClean="0"/>
              <a:t>cách</a:t>
            </a:r>
            <a:r>
              <a:rPr lang="en-US" sz="2400" b="1" dirty="0" smtClean="0"/>
              <a:t> </a:t>
            </a:r>
            <a:r>
              <a:rPr lang="en-US" sz="2400" b="1" dirty="0" err="1" smtClean="0"/>
              <a:t>đây</a:t>
            </a:r>
            <a:r>
              <a:rPr lang="en-US" sz="2400" b="1" dirty="0" smtClean="0"/>
              <a:t> 10.000 </a:t>
            </a:r>
            <a:r>
              <a:rPr lang="en-US" sz="2400" b="1" dirty="0" err="1" smtClean="0"/>
              <a:t>năm</a:t>
            </a:r>
            <a:r>
              <a:rPr lang="en-US" sz="2400" b="1" dirty="0" smtClean="0"/>
              <a:t> </a:t>
            </a:r>
            <a:r>
              <a:rPr lang="en-US" sz="2400" b="1" dirty="0" err="1" smtClean="0"/>
              <a:t>và</a:t>
            </a:r>
            <a:r>
              <a:rPr lang="en-US" sz="2400" b="1" dirty="0" smtClean="0"/>
              <a:t> </a:t>
            </a:r>
            <a:r>
              <a:rPr lang="en-US" sz="2400" b="1" dirty="0" err="1" smtClean="0"/>
              <a:t>hiện</a:t>
            </a:r>
            <a:r>
              <a:rPr lang="en-US" sz="2400" b="1" dirty="0" smtClean="0"/>
              <a:t> nay </a:t>
            </a:r>
            <a:r>
              <a:rPr lang="en-US" sz="2400" b="1" dirty="0" err="1" smtClean="0"/>
              <a:t>là</a:t>
            </a:r>
            <a:r>
              <a:rPr lang="en-US" sz="2400" b="1" dirty="0" smtClean="0"/>
              <a:t> </a:t>
            </a:r>
            <a:r>
              <a:rPr lang="en-US" sz="2400" b="1" dirty="0" err="1" smtClean="0"/>
              <a:t>giai</a:t>
            </a:r>
            <a:r>
              <a:rPr lang="en-US" sz="2400" b="1" dirty="0" smtClean="0"/>
              <a:t> </a:t>
            </a:r>
            <a:r>
              <a:rPr lang="en-US" sz="2400" b="1" dirty="0" err="1" smtClean="0"/>
              <a:t>đoạn</a:t>
            </a:r>
            <a:r>
              <a:rPr lang="en-US" sz="2400" b="1" dirty="0" smtClean="0"/>
              <a:t> </a:t>
            </a:r>
            <a:r>
              <a:rPr lang="en-US" sz="2400" b="1" dirty="0" err="1" smtClean="0"/>
              <a:t>ấm</a:t>
            </a:r>
            <a:r>
              <a:rPr lang="en-US" sz="2400" b="1" dirty="0" smtClean="0"/>
              <a:t> </a:t>
            </a:r>
            <a:r>
              <a:rPr lang="en-US" sz="2400" b="1" dirty="0" err="1" smtClean="0"/>
              <a:t>lên</a:t>
            </a:r>
            <a:r>
              <a:rPr lang="en-US" sz="2400" b="1" dirty="0" smtClean="0"/>
              <a:t> </a:t>
            </a:r>
            <a:r>
              <a:rPr lang="en-US" sz="2400" b="1" dirty="0" err="1" smtClean="0"/>
              <a:t>của</a:t>
            </a:r>
            <a:r>
              <a:rPr lang="en-US" sz="2400" b="1" dirty="0" smtClean="0"/>
              <a:t> </a:t>
            </a:r>
            <a:r>
              <a:rPr lang="en-US" sz="2400" b="1" dirty="0" err="1" smtClean="0"/>
              <a:t>thời</a:t>
            </a:r>
            <a:r>
              <a:rPr lang="en-US" sz="2400" b="1" dirty="0" smtClean="0"/>
              <a:t> </a:t>
            </a:r>
            <a:r>
              <a:rPr lang="en-US" sz="2400" b="1" dirty="0" err="1" smtClean="0"/>
              <a:t>kỳ</a:t>
            </a:r>
            <a:r>
              <a:rPr lang="en-US" sz="2400" b="1" dirty="0" smtClean="0"/>
              <a:t> </a:t>
            </a:r>
            <a:r>
              <a:rPr lang="en-US" sz="2400" b="1" dirty="0" err="1" smtClean="0"/>
              <a:t>gian</a:t>
            </a:r>
            <a:r>
              <a:rPr lang="en-US" sz="2400" b="1" dirty="0" smtClean="0"/>
              <a:t> </a:t>
            </a:r>
            <a:r>
              <a:rPr lang="en-US" sz="2400" b="1" dirty="0" err="1" smtClean="0"/>
              <a:t>băng</a:t>
            </a:r>
            <a:r>
              <a:rPr lang="en-US" sz="2400" b="1" dirty="0" smtClean="0"/>
              <a:t>.</a:t>
            </a:r>
            <a:r>
              <a:rPr lang="en-US" sz="2400" dirty="0" smtClean="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500" fill="hold"/>
                                        <p:tgtEl>
                                          <p:spTgt spid="35842"/>
                                        </p:tgtEl>
                                        <p:attrNameLst>
                                          <p:attrName>ppt_w</p:attrName>
                                        </p:attrNameLst>
                                      </p:cBhvr>
                                      <p:tavLst>
                                        <p:tav tm="0">
                                          <p:val>
                                            <p:fltVal val="0"/>
                                          </p:val>
                                        </p:tav>
                                        <p:tav tm="100000">
                                          <p:val>
                                            <p:strVal val="#ppt_w"/>
                                          </p:val>
                                        </p:tav>
                                      </p:tavLst>
                                    </p:anim>
                                    <p:anim calcmode="lin" valueType="num">
                                      <p:cBhvr>
                                        <p:cTn id="8" dur="500" fill="hold"/>
                                        <p:tgtEl>
                                          <p:spTgt spid="358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86C2A57-0BF0-47A7-A7CB-D01C5A25A021}" type="slidenum">
              <a:rPr lang="en-US" smtClean="0"/>
              <a:pPr>
                <a:defRPr/>
              </a:pPr>
              <a:t>14</a:t>
            </a:fld>
            <a:endParaRPr lang="en-US"/>
          </a:p>
        </p:txBody>
      </p:sp>
      <p:pic>
        <p:nvPicPr>
          <p:cNvPr id="124930" name="Picture 2" descr="C:\Users\User\Downloads\10407877_731972856872131_1427453367205714477_n.jpg"/>
          <p:cNvPicPr>
            <a:picLocks noGrp="1" noChangeAspect="1" noChangeArrowheads="1"/>
          </p:cNvPicPr>
          <p:nvPr>
            <p:ph idx="1"/>
          </p:nvPr>
        </p:nvPicPr>
        <p:blipFill>
          <a:blip r:embed="rId2"/>
          <a:srcRect/>
          <a:stretch>
            <a:fillRect/>
          </a:stretch>
        </p:blipFill>
        <p:spPr bwMode="auto">
          <a:xfrm>
            <a:off x="381000" y="81704"/>
            <a:ext cx="8562816" cy="677629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p>
            <a:fld id="{33DFCA4F-E7ED-447F-A988-05ADA2537FE2}" type="slidenum">
              <a:rPr lang="en-US" smtClean="0"/>
              <a:pPr/>
              <a:t>15</a:t>
            </a:fld>
            <a:endParaRPr lang="en-US" smtClean="0"/>
          </a:p>
        </p:txBody>
      </p:sp>
      <p:sp>
        <p:nvSpPr>
          <p:cNvPr id="33794" name="Rectangle 2"/>
          <p:cNvSpPr>
            <a:spLocks noGrp="1" noChangeArrowheads="1"/>
          </p:cNvSpPr>
          <p:nvPr>
            <p:ph type="title"/>
          </p:nvPr>
        </p:nvSpPr>
        <p:spPr>
          <a:xfrm>
            <a:off x="457200" y="609599"/>
            <a:ext cx="8534400" cy="762001"/>
          </a:xfrm>
        </p:spPr>
        <p:txBody>
          <a:bodyPr/>
          <a:lstStyle/>
          <a:p>
            <a:pPr eaLnBrk="1" hangingPunct="1"/>
            <a:r>
              <a:rPr lang="en-US" sz="2800" b="1" dirty="0" err="1" smtClean="0"/>
              <a:t>Thực</a:t>
            </a:r>
            <a:r>
              <a:rPr lang="en-US" sz="2800" b="1" dirty="0" smtClean="0"/>
              <a:t> </a:t>
            </a:r>
            <a:r>
              <a:rPr lang="en-US" sz="2800" b="1" dirty="0" err="1" smtClean="0"/>
              <a:t>trạng</a:t>
            </a:r>
            <a:r>
              <a:rPr lang="en-US" sz="2800" b="1" dirty="0" smtClean="0"/>
              <a:t> </a:t>
            </a:r>
            <a:r>
              <a:rPr lang="en-US" sz="2800" b="1" dirty="0" err="1" smtClean="0"/>
              <a:t>về</a:t>
            </a:r>
            <a:r>
              <a:rPr lang="en-US" sz="2800" b="1" dirty="0" smtClean="0"/>
              <a:t> BĐKH </a:t>
            </a:r>
            <a:r>
              <a:rPr lang="en-US" sz="2800" b="1" dirty="0" err="1" smtClean="0"/>
              <a:t>khu</a:t>
            </a:r>
            <a:r>
              <a:rPr lang="en-US" sz="2800" b="1" dirty="0" smtClean="0"/>
              <a:t> </a:t>
            </a:r>
            <a:r>
              <a:rPr lang="en-US" sz="2800" b="1" dirty="0" err="1" smtClean="0"/>
              <a:t>vực</a:t>
            </a:r>
            <a:r>
              <a:rPr lang="en-US" sz="2800" b="1" dirty="0" smtClean="0"/>
              <a:t> </a:t>
            </a:r>
            <a:r>
              <a:rPr lang="en-US" sz="2800" b="1" dirty="0" err="1" smtClean="0"/>
              <a:t>Đông</a:t>
            </a:r>
            <a:r>
              <a:rPr lang="en-US" sz="2800" b="1" dirty="0" smtClean="0"/>
              <a:t> Nam Á</a:t>
            </a:r>
            <a:endParaRPr lang="en-US" sz="2800" dirty="0" smtClean="0">
              <a:solidFill>
                <a:schemeClr val="accent2"/>
              </a:solidFill>
              <a:latin typeface="Arial" charset="0"/>
            </a:endParaRPr>
          </a:p>
        </p:txBody>
      </p:sp>
      <p:sp>
        <p:nvSpPr>
          <p:cNvPr id="12292" name="Rectangle 3"/>
          <p:cNvSpPr>
            <a:spLocks noGrp="1" noChangeArrowheads="1"/>
          </p:cNvSpPr>
          <p:nvPr>
            <p:ph type="body" idx="1"/>
          </p:nvPr>
        </p:nvSpPr>
        <p:spPr>
          <a:xfrm>
            <a:off x="0" y="1905000"/>
            <a:ext cx="9144000" cy="4267200"/>
          </a:xfrm>
        </p:spPr>
        <p:txBody>
          <a:bodyPr/>
          <a:lstStyle/>
          <a:p>
            <a:r>
              <a:rPr lang="en-US" sz="2400" dirty="0" err="1" smtClean="0"/>
              <a:t>Năm</a:t>
            </a:r>
            <a:r>
              <a:rPr lang="en-US" sz="2400" dirty="0" smtClean="0"/>
              <a:t> 2014, </a:t>
            </a:r>
            <a:r>
              <a:rPr lang="en-US" sz="2400" dirty="0" err="1" smtClean="0"/>
              <a:t>có</a:t>
            </a:r>
            <a:r>
              <a:rPr lang="en-US" sz="2400" dirty="0" smtClean="0"/>
              <a:t> </a:t>
            </a:r>
            <a:r>
              <a:rPr lang="en-US" sz="2400" dirty="0" err="1" smtClean="0"/>
              <a:t>tới</a:t>
            </a:r>
            <a:r>
              <a:rPr lang="en-US" sz="2400" dirty="0" smtClean="0"/>
              <a:t> 107 </a:t>
            </a:r>
            <a:r>
              <a:rPr lang="en-US" sz="2400" dirty="0" err="1" smtClean="0"/>
              <a:t>triệu</a:t>
            </a:r>
            <a:r>
              <a:rPr lang="en-US" sz="2400" dirty="0" smtClean="0"/>
              <a:t> </a:t>
            </a:r>
            <a:r>
              <a:rPr lang="en-US" sz="2400" dirty="0" err="1" smtClean="0"/>
              <a:t>người</a:t>
            </a:r>
            <a:r>
              <a:rPr lang="en-US" sz="2400" dirty="0" smtClean="0"/>
              <a:t> </a:t>
            </a:r>
            <a:r>
              <a:rPr lang="en-US" sz="2400" dirty="0" err="1" smtClean="0"/>
              <a:t>bị</a:t>
            </a:r>
            <a:r>
              <a:rPr lang="en-US" sz="2400" dirty="0" smtClean="0"/>
              <a:t> </a:t>
            </a:r>
            <a:r>
              <a:rPr lang="en-US" sz="2400" dirty="0" err="1" smtClean="0"/>
              <a:t>ảnh</a:t>
            </a:r>
            <a:r>
              <a:rPr lang="en-US" sz="2400" dirty="0" smtClean="0"/>
              <a:t> </a:t>
            </a:r>
            <a:r>
              <a:rPr lang="en-US" sz="2400" dirty="0" err="1" smtClean="0"/>
              <a:t>hưởng</a:t>
            </a:r>
            <a:r>
              <a:rPr lang="en-US" sz="2400" dirty="0" smtClean="0"/>
              <a:t> </a:t>
            </a:r>
            <a:r>
              <a:rPr lang="en-US" sz="2400" dirty="0" err="1" smtClean="0"/>
              <a:t>bởi</a:t>
            </a:r>
            <a:r>
              <a:rPr lang="en-US" sz="2400" dirty="0" smtClean="0"/>
              <a:t> </a:t>
            </a:r>
            <a:r>
              <a:rPr lang="en-US" sz="2400" dirty="0" err="1" smtClean="0"/>
              <a:t>thiên</a:t>
            </a:r>
            <a:r>
              <a:rPr lang="en-US" sz="2400" dirty="0" smtClean="0"/>
              <a:t> tai, </a:t>
            </a:r>
            <a:r>
              <a:rPr lang="en-US" sz="2400" dirty="0" err="1" smtClean="0"/>
              <a:t>thảm</a:t>
            </a:r>
            <a:r>
              <a:rPr lang="en-US" sz="2400" dirty="0" smtClean="0"/>
              <a:t> </a:t>
            </a:r>
            <a:r>
              <a:rPr lang="en-US" sz="2400" dirty="0" err="1" smtClean="0"/>
              <a:t>họa</a:t>
            </a:r>
            <a:r>
              <a:rPr lang="en-US" sz="2400" dirty="0" smtClean="0"/>
              <a:t>, </a:t>
            </a:r>
            <a:r>
              <a:rPr lang="en-US" sz="2400" dirty="0" err="1" smtClean="0"/>
              <a:t>trong</a:t>
            </a:r>
            <a:r>
              <a:rPr lang="en-US" sz="2400" dirty="0" smtClean="0"/>
              <a:t> </a:t>
            </a:r>
            <a:r>
              <a:rPr lang="en-US" sz="2400" dirty="0" err="1" smtClean="0"/>
              <a:t>đó</a:t>
            </a:r>
            <a:r>
              <a:rPr lang="en-US" sz="2400" dirty="0" smtClean="0"/>
              <a:t>, </a:t>
            </a:r>
            <a:r>
              <a:rPr lang="fr-FR" sz="2400" b="1" dirty="0" smtClean="0"/>
              <a:t>48% </a:t>
            </a:r>
            <a:r>
              <a:rPr lang="fr-FR" sz="2400" dirty="0" err="1" smtClean="0"/>
              <a:t>thiên</a:t>
            </a:r>
            <a:r>
              <a:rPr lang="fr-FR" sz="2400" dirty="0" smtClean="0"/>
              <a:t> tai, </a:t>
            </a:r>
            <a:r>
              <a:rPr lang="fr-FR" sz="2400" dirty="0" err="1" smtClean="0"/>
              <a:t>thảm</a:t>
            </a:r>
            <a:r>
              <a:rPr lang="fr-FR" sz="2400" dirty="0" smtClean="0"/>
              <a:t> </a:t>
            </a:r>
            <a:r>
              <a:rPr lang="fr-FR" sz="2400" dirty="0" err="1" smtClean="0"/>
              <a:t>họa</a:t>
            </a:r>
            <a:r>
              <a:rPr lang="fr-FR" sz="2400" dirty="0" smtClean="0"/>
              <a:t> </a:t>
            </a:r>
            <a:r>
              <a:rPr lang="fr-FR" sz="2400" dirty="0" err="1" smtClean="0"/>
              <a:t>và</a:t>
            </a:r>
            <a:r>
              <a:rPr lang="fr-FR" sz="2400" dirty="0" smtClean="0"/>
              <a:t> </a:t>
            </a:r>
            <a:r>
              <a:rPr lang="fr-FR" sz="2400" b="1" dirty="0" smtClean="0"/>
              <a:t>85% </a:t>
            </a:r>
            <a:r>
              <a:rPr lang="fr-FR" sz="2400" dirty="0" err="1" smtClean="0"/>
              <a:t>số</a:t>
            </a:r>
            <a:r>
              <a:rPr lang="fr-FR" sz="2400" dirty="0" smtClean="0"/>
              <a:t> </a:t>
            </a:r>
            <a:r>
              <a:rPr lang="fr-FR" sz="2400" dirty="0" err="1" smtClean="0"/>
              <a:t>người</a:t>
            </a:r>
            <a:r>
              <a:rPr lang="fr-FR" sz="2400" dirty="0" smtClean="0"/>
              <a:t> </a:t>
            </a:r>
            <a:r>
              <a:rPr lang="fr-FR" sz="2400" dirty="0" err="1" smtClean="0"/>
              <a:t>chết</a:t>
            </a:r>
            <a:r>
              <a:rPr lang="fr-FR" sz="2400" dirty="0" smtClean="0"/>
              <a:t> </a:t>
            </a:r>
            <a:r>
              <a:rPr lang="fr-FR" sz="2400" dirty="0" err="1" smtClean="0"/>
              <a:t>xảy</a:t>
            </a:r>
            <a:r>
              <a:rPr lang="fr-FR" sz="2400" dirty="0" smtClean="0"/>
              <a:t> ra ở </a:t>
            </a:r>
            <a:r>
              <a:rPr lang="fr-FR" sz="2400" dirty="0" err="1" smtClean="0"/>
              <a:t>châu</a:t>
            </a:r>
            <a:r>
              <a:rPr lang="fr-FR" sz="2400" dirty="0" smtClean="0"/>
              <a:t> Á,</a:t>
            </a:r>
          </a:p>
          <a:p>
            <a:r>
              <a:rPr lang="fr-FR" sz="2400" dirty="0" smtClean="0"/>
              <a:t>Trung </a:t>
            </a:r>
            <a:r>
              <a:rPr lang="fr-FR" sz="2400" dirty="0" err="1" smtClean="0"/>
              <a:t>Quốc</a:t>
            </a:r>
            <a:r>
              <a:rPr lang="fr-FR" sz="2400" dirty="0" smtClean="0"/>
              <a:t> là </a:t>
            </a:r>
            <a:r>
              <a:rPr lang="fr-FR" sz="2400" dirty="0" err="1" smtClean="0"/>
              <a:t>nước</a:t>
            </a:r>
            <a:r>
              <a:rPr lang="fr-FR" sz="2400" dirty="0" smtClean="0"/>
              <a:t> </a:t>
            </a:r>
            <a:r>
              <a:rPr lang="fr-FR" sz="2400" dirty="0" err="1" smtClean="0"/>
              <a:t>chịu</a:t>
            </a:r>
            <a:r>
              <a:rPr lang="fr-FR" sz="2400" dirty="0" smtClean="0"/>
              <a:t> </a:t>
            </a:r>
            <a:r>
              <a:rPr lang="fr-FR" sz="2400" dirty="0" err="1" smtClean="0"/>
              <a:t>thiệt</a:t>
            </a:r>
            <a:r>
              <a:rPr lang="fr-FR" sz="2400" dirty="0" smtClean="0"/>
              <a:t> </a:t>
            </a:r>
            <a:r>
              <a:rPr lang="fr-FR" sz="2400" dirty="0" err="1" smtClean="0"/>
              <a:t>hại</a:t>
            </a:r>
            <a:r>
              <a:rPr lang="fr-FR" sz="2400" dirty="0" smtClean="0"/>
              <a:t> </a:t>
            </a:r>
            <a:r>
              <a:rPr lang="fr-FR" sz="2400" dirty="0" err="1" smtClean="0"/>
              <a:t>nặng</a:t>
            </a:r>
            <a:r>
              <a:rPr lang="fr-FR" sz="2400" dirty="0" smtClean="0"/>
              <a:t> </a:t>
            </a:r>
            <a:r>
              <a:rPr lang="fr-FR" sz="2400" dirty="0" err="1" smtClean="0"/>
              <a:t>nề</a:t>
            </a:r>
            <a:r>
              <a:rPr lang="fr-FR" sz="2400" dirty="0" smtClean="0"/>
              <a:t> </a:t>
            </a:r>
            <a:r>
              <a:rPr lang="fr-FR" sz="2400" dirty="0" err="1" smtClean="0"/>
              <a:t>nhất</a:t>
            </a:r>
            <a:r>
              <a:rPr lang="fr-FR" sz="2400" dirty="0" smtClean="0"/>
              <a:t> </a:t>
            </a:r>
            <a:r>
              <a:rPr lang="fr-FR" sz="2400" dirty="0" err="1" smtClean="0"/>
              <a:t>với</a:t>
            </a:r>
            <a:r>
              <a:rPr lang="fr-FR" sz="2400" b="1" dirty="0" smtClean="0"/>
              <a:t> 58 </a:t>
            </a:r>
            <a:r>
              <a:rPr lang="fr-FR" sz="2400" b="1" dirty="0" err="1" smtClean="0"/>
              <a:t>triệu</a:t>
            </a:r>
            <a:r>
              <a:rPr lang="fr-FR" sz="2400" b="1" dirty="0" smtClean="0"/>
              <a:t> </a:t>
            </a:r>
            <a:r>
              <a:rPr lang="fr-FR" sz="2400" b="1" dirty="0" err="1" smtClean="0"/>
              <a:t>người</a:t>
            </a:r>
            <a:r>
              <a:rPr lang="fr-FR" sz="2400" b="1" dirty="0" smtClean="0"/>
              <a:t> </a:t>
            </a:r>
            <a:r>
              <a:rPr lang="fr-FR" sz="2400" dirty="0" err="1" smtClean="0"/>
              <a:t>chịu</a:t>
            </a:r>
            <a:r>
              <a:rPr lang="fr-FR" sz="2400" dirty="0" smtClean="0"/>
              <a:t> </a:t>
            </a:r>
            <a:r>
              <a:rPr lang="fr-FR" sz="2400" dirty="0" err="1" smtClean="0"/>
              <a:t>ảnh</a:t>
            </a:r>
            <a:r>
              <a:rPr lang="fr-FR" sz="2400" dirty="0" smtClean="0"/>
              <a:t> </a:t>
            </a:r>
            <a:r>
              <a:rPr lang="fr-FR" sz="2400" dirty="0" err="1" smtClean="0"/>
              <a:t>hưởng</a:t>
            </a:r>
            <a:r>
              <a:rPr lang="fr-FR" sz="2400" dirty="0" smtClean="0"/>
              <a:t> </a:t>
            </a:r>
            <a:r>
              <a:rPr lang="fr-FR" sz="2400" dirty="0" err="1" smtClean="0"/>
              <a:t>bởi</a:t>
            </a:r>
            <a:r>
              <a:rPr lang="fr-FR" sz="2400" dirty="0" smtClean="0"/>
              <a:t> </a:t>
            </a:r>
            <a:r>
              <a:rPr lang="fr-FR" sz="2400" dirty="0" err="1" smtClean="0"/>
              <a:t>bão</a:t>
            </a:r>
            <a:r>
              <a:rPr lang="fr-FR" sz="2400" dirty="0" smtClean="0"/>
              <a:t>, </a:t>
            </a:r>
            <a:r>
              <a:rPr lang="fr-FR" sz="2400" dirty="0" err="1" smtClean="0"/>
              <a:t>lũ</a:t>
            </a:r>
            <a:r>
              <a:rPr lang="fr-FR" sz="2400" dirty="0" smtClean="0"/>
              <a:t> </a:t>
            </a:r>
            <a:r>
              <a:rPr lang="fr-FR" sz="2400" dirty="0" err="1" smtClean="0"/>
              <a:t>và</a:t>
            </a:r>
            <a:r>
              <a:rPr lang="fr-FR" sz="2400" dirty="0" smtClean="0"/>
              <a:t> </a:t>
            </a:r>
            <a:r>
              <a:rPr lang="fr-FR" sz="2400" dirty="0" err="1" smtClean="0"/>
              <a:t>hạn</a:t>
            </a:r>
            <a:r>
              <a:rPr lang="fr-FR" sz="2400" dirty="0" smtClean="0"/>
              <a:t> </a:t>
            </a:r>
            <a:r>
              <a:rPr lang="fr-FR" sz="2400" dirty="0" err="1" smtClean="0"/>
              <a:t>hán</a:t>
            </a:r>
            <a:r>
              <a:rPr lang="fr-FR" sz="2400" dirty="0" smtClean="0"/>
              <a:t>, </a:t>
            </a:r>
            <a:r>
              <a:rPr lang="fr-FR" sz="2400" b="1" dirty="0" smtClean="0"/>
              <a:t>87% </a:t>
            </a:r>
            <a:r>
              <a:rPr lang="fr-FR" sz="2400" dirty="0" err="1" smtClean="0"/>
              <a:t>thảm</a:t>
            </a:r>
            <a:r>
              <a:rPr lang="fr-FR" sz="2400" dirty="0" smtClean="0"/>
              <a:t> </a:t>
            </a:r>
            <a:r>
              <a:rPr lang="fr-FR" sz="2400" dirty="0" err="1" smtClean="0"/>
              <a:t>họa</a:t>
            </a:r>
            <a:r>
              <a:rPr lang="fr-FR" sz="2400" dirty="0" smtClean="0"/>
              <a:t> </a:t>
            </a:r>
            <a:r>
              <a:rPr lang="fr-FR" sz="2400" dirty="0" err="1" smtClean="0"/>
              <a:t>có</a:t>
            </a:r>
            <a:r>
              <a:rPr lang="fr-FR" sz="2400" dirty="0" smtClean="0"/>
              <a:t> </a:t>
            </a:r>
            <a:r>
              <a:rPr lang="fr-FR" sz="2400" dirty="0" err="1" smtClean="0"/>
              <a:t>liên</a:t>
            </a:r>
            <a:r>
              <a:rPr lang="fr-FR" sz="2400" dirty="0" smtClean="0"/>
              <a:t> </a:t>
            </a:r>
            <a:r>
              <a:rPr lang="fr-FR" sz="2400" dirty="0" err="1" smtClean="0"/>
              <a:t>quan</a:t>
            </a:r>
            <a:r>
              <a:rPr lang="fr-FR" sz="2400" dirty="0" smtClean="0"/>
              <a:t> </a:t>
            </a:r>
            <a:r>
              <a:rPr lang="fr-FR" sz="2400" dirty="0" err="1" smtClean="0"/>
              <a:t>đến</a:t>
            </a:r>
            <a:r>
              <a:rPr lang="fr-FR" sz="2400" dirty="0" smtClean="0"/>
              <a:t> </a:t>
            </a:r>
            <a:r>
              <a:rPr lang="fr-FR" sz="2400" dirty="0" err="1" smtClean="0"/>
              <a:t>khí</a:t>
            </a:r>
            <a:r>
              <a:rPr lang="fr-FR" sz="2400" dirty="0" smtClean="0"/>
              <a:t> </a:t>
            </a:r>
            <a:r>
              <a:rPr lang="fr-FR" sz="2400" dirty="0" err="1" smtClean="0"/>
              <a:t>hậu</a:t>
            </a:r>
            <a:r>
              <a:rPr lang="fr-FR" sz="2400" dirty="0" smtClean="0"/>
              <a:t>,</a:t>
            </a:r>
          </a:p>
          <a:p>
            <a:r>
              <a:rPr lang="fr-FR" sz="2400" dirty="0" err="1" smtClean="0"/>
              <a:t>Khẳng</a:t>
            </a:r>
            <a:r>
              <a:rPr lang="fr-FR" sz="2400" dirty="0" smtClean="0"/>
              <a:t> </a:t>
            </a:r>
            <a:r>
              <a:rPr lang="fr-FR" sz="2400" dirty="0" err="1" smtClean="0"/>
              <a:t>định</a:t>
            </a:r>
            <a:r>
              <a:rPr lang="fr-FR" sz="2400" dirty="0" smtClean="0"/>
              <a:t> </a:t>
            </a:r>
            <a:r>
              <a:rPr lang="fr-FR" sz="2400" dirty="0" err="1" smtClean="0"/>
              <a:t>xu</a:t>
            </a:r>
            <a:r>
              <a:rPr lang="fr-FR" sz="2400" dirty="0" smtClean="0"/>
              <a:t> </a:t>
            </a:r>
            <a:r>
              <a:rPr lang="fr-FR" sz="2400" dirty="0" err="1" smtClean="0"/>
              <a:t>hướng</a:t>
            </a:r>
            <a:r>
              <a:rPr lang="fr-FR" sz="2400" dirty="0" smtClean="0"/>
              <a:t> 20 </a:t>
            </a:r>
            <a:r>
              <a:rPr lang="fr-FR" sz="2400" dirty="0" err="1" smtClean="0"/>
              <a:t>năm</a:t>
            </a:r>
            <a:r>
              <a:rPr lang="fr-FR" sz="2400" dirty="0" smtClean="0"/>
              <a:t> </a:t>
            </a:r>
            <a:r>
              <a:rPr lang="fr-FR" sz="2400" dirty="0" err="1" smtClean="0"/>
              <a:t>trở</a:t>
            </a:r>
            <a:r>
              <a:rPr lang="fr-FR" sz="2400" dirty="0" smtClean="0"/>
              <a:t> </a:t>
            </a:r>
            <a:r>
              <a:rPr lang="fr-FR" sz="2400" dirty="0" err="1" smtClean="0"/>
              <a:t>lại</a:t>
            </a:r>
            <a:r>
              <a:rPr lang="fr-FR" sz="2400" dirty="0" smtClean="0"/>
              <a:t> </a:t>
            </a:r>
            <a:r>
              <a:rPr lang="fr-FR" sz="2400" dirty="0" err="1" smtClean="0"/>
              <a:t>đây</a:t>
            </a:r>
            <a:r>
              <a:rPr lang="fr-FR" sz="2400" dirty="0" smtClean="0"/>
              <a:t>, </a:t>
            </a:r>
            <a:r>
              <a:rPr lang="fr-FR" sz="2400" dirty="0" err="1" smtClean="0">
                <a:solidFill>
                  <a:schemeClr val="accent6"/>
                </a:solidFill>
              </a:rPr>
              <a:t>thảm</a:t>
            </a:r>
            <a:r>
              <a:rPr lang="fr-FR" sz="2400" dirty="0" smtClean="0">
                <a:solidFill>
                  <a:schemeClr val="accent6"/>
                </a:solidFill>
              </a:rPr>
              <a:t> </a:t>
            </a:r>
            <a:r>
              <a:rPr lang="fr-FR" sz="2400" dirty="0" err="1" smtClean="0">
                <a:solidFill>
                  <a:schemeClr val="accent6"/>
                </a:solidFill>
              </a:rPr>
              <a:t>họa</a:t>
            </a:r>
            <a:r>
              <a:rPr lang="fr-FR" sz="2400" dirty="0" smtClean="0">
                <a:solidFill>
                  <a:schemeClr val="accent6"/>
                </a:solidFill>
              </a:rPr>
              <a:t> </a:t>
            </a:r>
            <a:r>
              <a:rPr lang="fr-FR" sz="2400" dirty="0" err="1" smtClean="0">
                <a:solidFill>
                  <a:schemeClr val="accent6"/>
                </a:solidFill>
              </a:rPr>
              <a:t>liên</a:t>
            </a:r>
            <a:r>
              <a:rPr lang="fr-FR" sz="2400" dirty="0" smtClean="0">
                <a:solidFill>
                  <a:schemeClr val="accent6"/>
                </a:solidFill>
              </a:rPr>
              <a:t> </a:t>
            </a:r>
            <a:r>
              <a:rPr lang="fr-FR" sz="2400" dirty="0" err="1" smtClean="0">
                <a:solidFill>
                  <a:schemeClr val="accent6"/>
                </a:solidFill>
              </a:rPr>
              <a:t>quan</a:t>
            </a:r>
            <a:r>
              <a:rPr lang="fr-FR" sz="2400" dirty="0" smtClean="0">
                <a:solidFill>
                  <a:schemeClr val="accent6"/>
                </a:solidFill>
              </a:rPr>
              <a:t> </a:t>
            </a:r>
            <a:r>
              <a:rPr lang="fr-FR" sz="2400" dirty="0" err="1" smtClean="0">
                <a:solidFill>
                  <a:schemeClr val="accent6"/>
                </a:solidFill>
              </a:rPr>
              <a:t>đến</a:t>
            </a:r>
            <a:r>
              <a:rPr lang="fr-FR" sz="2400" dirty="0" smtClean="0">
                <a:solidFill>
                  <a:schemeClr val="accent6"/>
                </a:solidFill>
              </a:rPr>
              <a:t> </a:t>
            </a:r>
            <a:r>
              <a:rPr lang="fr-FR" sz="2400" dirty="0" err="1" smtClean="0">
                <a:solidFill>
                  <a:schemeClr val="accent6"/>
                </a:solidFill>
              </a:rPr>
              <a:t>khí</a:t>
            </a:r>
            <a:r>
              <a:rPr lang="fr-FR" sz="2400" dirty="0" smtClean="0">
                <a:solidFill>
                  <a:schemeClr val="accent6"/>
                </a:solidFill>
              </a:rPr>
              <a:t> </a:t>
            </a:r>
            <a:r>
              <a:rPr lang="fr-FR" sz="2400" dirty="0" err="1" smtClean="0">
                <a:solidFill>
                  <a:schemeClr val="accent6"/>
                </a:solidFill>
              </a:rPr>
              <a:t>hậu</a:t>
            </a:r>
            <a:r>
              <a:rPr lang="fr-FR" sz="2400" dirty="0" smtClean="0">
                <a:solidFill>
                  <a:schemeClr val="accent6"/>
                </a:solidFill>
              </a:rPr>
              <a:t> </a:t>
            </a:r>
            <a:r>
              <a:rPr lang="fr-FR" sz="2400" dirty="0" err="1" smtClean="0">
                <a:solidFill>
                  <a:schemeClr val="accent6"/>
                </a:solidFill>
              </a:rPr>
              <a:t>cao</a:t>
            </a:r>
            <a:r>
              <a:rPr lang="fr-FR" sz="2400" dirty="0" smtClean="0">
                <a:solidFill>
                  <a:schemeClr val="accent6"/>
                </a:solidFill>
              </a:rPr>
              <a:t> </a:t>
            </a:r>
            <a:r>
              <a:rPr lang="fr-FR" sz="2400" dirty="0" err="1" smtClean="0">
                <a:solidFill>
                  <a:schemeClr val="accent6"/>
                </a:solidFill>
              </a:rPr>
              <a:t>hơn</a:t>
            </a:r>
            <a:r>
              <a:rPr lang="fr-FR" sz="2400" dirty="0" smtClean="0">
                <a:solidFill>
                  <a:schemeClr val="accent6"/>
                </a:solidFill>
              </a:rPr>
              <a:t> </a:t>
            </a:r>
            <a:r>
              <a:rPr lang="fr-FR" sz="2400" dirty="0" err="1" smtClean="0">
                <a:solidFill>
                  <a:schemeClr val="accent6"/>
                </a:solidFill>
              </a:rPr>
              <a:t>nhiều</a:t>
            </a:r>
            <a:r>
              <a:rPr lang="fr-FR" sz="2400" dirty="0" smtClean="0">
                <a:solidFill>
                  <a:schemeClr val="accent6"/>
                </a:solidFill>
              </a:rPr>
              <a:t> </a:t>
            </a:r>
            <a:r>
              <a:rPr lang="fr-FR" sz="2400" dirty="0" err="1" smtClean="0">
                <a:solidFill>
                  <a:schemeClr val="accent6"/>
                </a:solidFill>
              </a:rPr>
              <a:t>so</a:t>
            </a:r>
            <a:r>
              <a:rPr lang="fr-FR" sz="2400" dirty="0" smtClean="0">
                <a:solidFill>
                  <a:schemeClr val="accent6"/>
                </a:solidFill>
              </a:rPr>
              <a:t> </a:t>
            </a:r>
            <a:r>
              <a:rPr lang="fr-FR" sz="2400" dirty="0" err="1" smtClean="0">
                <a:solidFill>
                  <a:schemeClr val="accent6"/>
                </a:solidFill>
              </a:rPr>
              <a:t>với</a:t>
            </a:r>
            <a:r>
              <a:rPr lang="fr-FR" sz="2400" dirty="0" smtClean="0">
                <a:solidFill>
                  <a:schemeClr val="accent6"/>
                </a:solidFill>
              </a:rPr>
              <a:t> </a:t>
            </a:r>
            <a:r>
              <a:rPr lang="fr-FR" sz="2400" dirty="0" err="1" smtClean="0">
                <a:solidFill>
                  <a:schemeClr val="accent6"/>
                </a:solidFill>
              </a:rPr>
              <a:t>thảm</a:t>
            </a:r>
            <a:r>
              <a:rPr lang="fr-FR" sz="2400" dirty="0" smtClean="0">
                <a:solidFill>
                  <a:schemeClr val="accent6"/>
                </a:solidFill>
              </a:rPr>
              <a:t> </a:t>
            </a:r>
            <a:r>
              <a:rPr lang="fr-FR" sz="2400" dirty="0" err="1" smtClean="0">
                <a:solidFill>
                  <a:schemeClr val="accent6"/>
                </a:solidFill>
              </a:rPr>
              <a:t>họa</a:t>
            </a:r>
            <a:r>
              <a:rPr lang="fr-FR" sz="2400" dirty="0" smtClean="0">
                <a:solidFill>
                  <a:schemeClr val="accent6"/>
                </a:solidFill>
              </a:rPr>
              <a:t> </a:t>
            </a:r>
            <a:r>
              <a:rPr lang="fr-FR" sz="2400" dirty="0" err="1" smtClean="0">
                <a:solidFill>
                  <a:schemeClr val="accent6"/>
                </a:solidFill>
              </a:rPr>
              <a:t>địa</a:t>
            </a:r>
            <a:r>
              <a:rPr lang="fr-FR" sz="2400" dirty="0" smtClean="0">
                <a:solidFill>
                  <a:schemeClr val="accent6"/>
                </a:solidFill>
              </a:rPr>
              <a:t> </a:t>
            </a:r>
            <a:r>
              <a:rPr lang="fr-FR" sz="2400" dirty="0" err="1" smtClean="0">
                <a:solidFill>
                  <a:schemeClr val="accent6"/>
                </a:solidFill>
              </a:rPr>
              <a:t>chất</a:t>
            </a:r>
            <a:r>
              <a:rPr lang="fr-FR" sz="2400" dirty="0" smtClean="0">
                <a:solidFill>
                  <a:schemeClr val="accent6"/>
                </a:solidFill>
              </a:rPr>
              <a:t>. </a:t>
            </a:r>
            <a:endParaRPr lang="en-US" sz="2400" dirty="0" smtClean="0">
              <a:solidFill>
                <a:schemeClr val="accent6"/>
              </a:solidFill>
            </a:endParaRPr>
          </a:p>
          <a:p>
            <a:pPr eaLnBrk="1" hangingPunct="1">
              <a:lnSpc>
                <a:spcPct val="80000"/>
              </a:lnSpc>
            </a:pPr>
            <a:endParaRPr lang="en-US" sz="22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p>
            <a:fld id="{33DFCA4F-E7ED-447F-A988-05ADA2537FE2}" type="slidenum">
              <a:rPr lang="en-US" smtClean="0"/>
              <a:pPr/>
              <a:t>16</a:t>
            </a:fld>
            <a:endParaRPr lang="en-US" smtClean="0"/>
          </a:p>
        </p:txBody>
      </p:sp>
      <p:sp>
        <p:nvSpPr>
          <p:cNvPr id="33794" name="Rectangle 2"/>
          <p:cNvSpPr>
            <a:spLocks noGrp="1" noChangeArrowheads="1"/>
          </p:cNvSpPr>
          <p:nvPr>
            <p:ph type="title"/>
          </p:nvPr>
        </p:nvSpPr>
        <p:spPr>
          <a:xfrm>
            <a:off x="457200" y="609599"/>
            <a:ext cx="8534400" cy="762001"/>
          </a:xfrm>
        </p:spPr>
        <p:txBody>
          <a:bodyPr/>
          <a:lstStyle/>
          <a:p>
            <a:pPr eaLnBrk="1" hangingPunct="1"/>
            <a:r>
              <a:rPr lang="en-US" sz="2800" b="1" dirty="0" err="1" smtClean="0"/>
              <a:t>Thực</a:t>
            </a:r>
            <a:r>
              <a:rPr lang="en-US" sz="2800" b="1" dirty="0" smtClean="0"/>
              <a:t> </a:t>
            </a:r>
            <a:r>
              <a:rPr lang="en-US" sz="2800" b="1" dirty="0" err="1" smtClean="0"/>
              <a:t>trạng</a:t>
            </a:r>
            <a:r>
              <a:rPr lang="en-US" sz="2800" b="1" dirty="0" smtClean="0"/>
              <a:t> </a:t>
            </a:r>
            <a:r>
              <a:rPr lang="en-US" sz="2800" b="1" dirty="0" err="1" smtClean="0"/>
              <a:t>về</a:t>
            </a:r>
            <a:r>
              <a:rPr lang="en-US" sz="2800" b="1" dirty="0" smtClean="0"/>
              <a:t> BĐKH </a:t>
            </a:r>
            <a:r>
              <a:rPr lang="en-US" sz="2800" b="1" dirty="0" err="1" smtClean="0"/>
              <a:t>khu</a:t>
            </a:r>
            <a:r>
              <a:rPr lang="en-US" sz="2800" b="1" dirty="0" smtClean="0"/>
              <a:t> </a:t>
            </a:r>
            <a:r>
              <a:rPr lang="en-US" sz="2800" b="1" dirty="0" err="1" smtClean="0"/>
              <a:t>vực</a:t>
            </a:r>
            <a:r>
              <a:rPr lang="en-US" sz="2800" b="1" dirty="0" smtClean="0"/>
              <a:t> ĐNA (</a:t>
            </a:r>
            <a:r>
              <a:rPr lang="en-US" sz="2800" b="1" dirty="0" err="1" smtClean="0"/>
              <a:t>tiếp</a:t>
            </a:r>
            <a:r>
              <a:rPr lang="en-US" sz="2800" b="1" dirty="0" smtClean="0"/>
              <a:t>)</a:t>
            </a:r>
            <a:endParaRPr lang="en-US" sz="2800" dirty="0" smtClean="0">
              <a:solidFill>
                <a:schemeClr val="accent2"/>
              </a:solidFill>
              <a:latin typeface="Arial" charset="0"/>
            </a:endParaRPr>
          </a:p>
        </p:txBody>
      </p:sp>
      <p:sp>
        <p:nvSpPr>
          <p:cNvPr id="12292" name="Rectangle 3"/>
          <p:cNvSpPr>
            <a:spLocks noGrp="1" noChangeArrowheads="1"/>
          </p:cNvSpPr>
          <p:nvPr>
            <p:ph type="body" idx="1"/>
          </p:nvPr>
        </p:nvSpPr>
        <p:spPr>
          <a:xfrm>
            <a:off x="0" y="1905000"/>
            <a:ext cx="9144000" cy="4267200"/>
          </a:xfrm>
        </p:spPr>
        <p:txBody>
          <a:bodyPr/>
          <a:lstStyle/>
          <a:p>
            <a:r>
              <a:rPr lang="en-US" sz="2400" dirty="0" smtClean="0"/>
              <a:t>Theo ADB, </a:t>
            </a:r>
            <a:r>
              <a:rPr lang="en-US" sz="2400" b="1" dirty="0" err="1" smtClean="0"/>
              <a:t>khu</a:t>
            </a:r>
            <a:r>
              <a:rPr lang="en-US" sz="2400" b="1" dirty="0" smtClean="0"/>
              <a:t> </a:t>
            </a:r>
            <a:r>
              <a:rPr lang="en-US" sz="2400" b="1" dirty="0" err="1" smtClean="0"/>
              <a:t>vực</a:t>
            </a:r>
            <a:r>
              <a:rPr lang="en-US" sz="2400" b="1" dirty="0" smtClean="0"/>
              <a:t> </a:t>
            </a:r>
            <a:r>
              <a:rPr lang="en-US" sz="2400" b="1" dirty="0" err="1" smtClean="0"/>
              <a:t>Đông</a:t>
            </a:r>
            <a:r>
              <a:rPr lang="en-US" sz="2400" b="1" dirty="0" smtClean="0"/>
              <a:t> Nam Á </a:t>
            </a:r>
            <a:r>
              <a:rPr lang="en-US" sz="2400" b="1" dirty="0" err="1" smtClean="0"/>
              <a:t>đặc</a:t>
            </a:r>
            <a:r>
              <a:rPr lang="en-US" sz="2400" b="1" dirty="0" smtClean="0"/>
              <a:t> </a:t>
            </a:r>
            <a:r>
              <a:rPr lang="en-US" sz="2400" b="1" dirty="0" err="1" smtClean="0"/>
              <a:t>biệt</a:t>
            </a:r>
            <a:r>
              <a:rPr lang="en-US" sz="2400" b="1" dirty="0" smtClean="0"/>
              <a:t> </a:t>
            </a:r>
            <a:r>
              <a:rPr lang="en-US" sz="2400" b="1" dirty="0" err="1" smtClean="0"/>
              <a:t>dễ</a:t>
            </a:r>
            <a:r>
              <a:rPr lang="en-US" sz="2400" b="1" dirty="0" smtClean="0"/>
              <a:t> </a:t>
            </a:r>
            <a:r>
              <a:rPr lang="en-US" sz="2400" b="1" dirty="0" err="1" smtClean="0"/>
              <a:t>bị</a:t>
            </a:r>
            <a:r>
              <a:rPr lang="en-US" sz="2400" b="1" dirty="0" smtClean="0"/>
              <a:t> </a:t>
            </a:r>
            <a:r>
              <a:rPr lang="en-US" sz="2400" b="1" dirty="0" err="1" smtClean="0"/>
              <a:t>tổn</a:t>
            </a:r>
            <a:r>
              <a:rPr lang="en-US" sz="2400" b="1" dirty="0" smtClean="0"/>
              <a:t> </a:t>
            </a:r>
            <a:r>
              <a:rPr lang="en-US" sz="2400" b="1" dirty="0" err="1" smtClean="0"/>
              <a:t>thương</a:t>
            </a:r>
            <a:r>
              <a:rPr lang="en-US" sz="2400" b="1" dirty="0" smtClean="0"/>
              <a:t> </a:t>
            </a:r>
            <a:r>
              <a:rPr lang="en-US" sz="2400" b="1" dirty="0" err="1" smtClean="0"/>
              <a:t>trước</a:t>
            </a:r>
            <a:r>
              <a:rPr lang="en-US" sz="2400" b="1" dirty="0" smtClean="0"/>
              <a:t> </a:t>
            </a:r>
            <a:r>
              <a:rPr lang="en-US" sz="2400" b="1" dirty="0" err="1" smtClean="0"/>
              <a:t>biến</a:t>
            </a:r>
            <a:r>
              <a:rPr lang="en-US" sz="2400" b="1" dirty="0" smtClean="0"/>
              <a:t> </a:t>
            </a:r>
            <a:r>
              <a:rPr lang="en-US" sz="2400" b="1" dirty="0" err="1" smtClean="0"/>
              <a:t>đổi</a:t>
            </a:r>
            <a:r>
              <a:rPr lang="en-US" sz="2400" b="1" dirty="0" smtClean="0"/>
              <a:t> </a:t>
            </a:r>
            <a:r>
              <a:rPr lang="en-US" sz="2400" b="1" dirty="0" err="1" smtClean="0"/>
              <a:t>khí</a:t>
            </a:r>
            <a:r>
              <a:rPr lang="en-US" sz="2400" b="1" dirty="0" smtClean="0"/>
              <a:t> </a:t>
            </a:r>
            <a:r>
              <a:rPr lang="en-US" sz="2400" b="1" dirty="0" err="1" smtClean="0"/>
              <a:t>hậu</a:t>
            </a:r>
            <a:r>
              <a:rPr lang="en-US" sz="2400" b="1" dirty="0" smtClean="0"/>
              <a:t>.</a:t>
            </a:r>
          </a:p>
          <a:p>
            <a:r>
              <a:rPr lang="en-US" sz="2400" dirty="0" err="1" smtClean="0"/>
              <a:t>Lý</a:t>
            </a:r>
            <a:r>
              <a:rPr lang="en-US" sz="2400" dirty="0" smtClean="0"/>
              <a:t> do: </a:t>
            </a:r>
            <a:r>
              <a:rPr lang="en-US" sz="2400" dirty="0" err="1" smtClean="0"/>
              <a:t>dân</a:t>
            </a:r>
            <a:r>
              <a:rPr lang="en-US" sz="2400" dirty="0" smtClean="0"/>
              <a:t> </a:t>
            </a:r>
            <a:r>
              <a:rPr lang="en-US" sz="2400" dirty="0" err="1" smtClean="0"/>
              <a:t>cư</a:t>
            </a:r>
            <a:r>
              <a:rPr lang="en-US" sz="2400" dirty="0" smtClean="0"/>
              <a:t> </a:t>
            </a:r>
            <a:r>
              <a:rPr lang="en-US" sz="2400" dirty="0" err="1" smtClean="0"/>
              <a:t>tập</a:t>
            </a:r>
            <a:r>
              <a:rPr lang="en-US" sz="2400" dirty="0" smtClean="0"/>
              <a:t> </a:t>
            </a:r>
            <a:r>
              <a:rPr lang="en-US" sz="2400" dirty="0" err="1" smtClean="0"/>
              <a:t>trung</a:t>
            </a:r>
            <a:r>
              <a:rPr lang="en-US" sz="2400" dirty="0" smtClean="0"/>
              <a:t> </a:t>
            </a:r>
            <a:r>
              <a:rPr lang="en-US" sz="2400" dirty="0" err="1" smtClean="0"/>
              <a:t>đông</a:t>
            </a:r>
            <a:r>
              <a:rPr lang="en-US" sz="2400" dirty="0" smtClean="0"/>
              <a:t> </a:t>
            </a:r>
            <a:r>
              <a:rPr lang="en-US" sz="2400" dirty="0" err="1" smtClean="0"/>
              <a:t>đúc</a:t>
            </a:r>
            <a:r>
              <a:rPr lang="en-US" sz="2400" dirty="0" smtClean="0"/>
              <a:t> ở </a:t>
            </a:r>
            <a:r>
              <a:rPr lang="en-US" sz="2400" dirty="0" err="1" smtClean="0"/>
              <a:t>bờ</a:t>
            </a:r>
            <a:r>
              <a:rPr lang="en-US" sz="2400" dirty="0" smtClean="0"/>
              <a:t> </a:t>
            </a:r>
            <a:r>
              <a:rPr lang="en-US" sz="2400" dirty="0" err="1" smtClean="0"/>
              <a:t>biển</a:t>
            </a:r>
            <a:r>
              <a:rPr lang="en-US" sz="2400" dirty="0" smtClean="0"/>
              <a:t>, </a:t>
            </a:r>
            <a:r>
              <a:rPr lang="en-US" sz="2400" dirty="0" err="1" smtClean="0"/>
              <a:t>các</a:t>
            </a:r>
            <a:r>
              <a:rPr lang="en-US" sz="2400" dirty="0" smtClean="0"/>
              <a:t> </a:t>
            </a:r>
            <a:r>
              <a:rPr lang="en-US" sz="2400" dirty="0" err="1" smtClean="0"/>
              <a:t>khu</a:t>
            </a:r>
            <a:r>
              <a:rPr lang="en-US" sz="2400" dirty="0" smtClean="0"/>
              <a:t> </a:t>
            </a:r>
            <a:r>
              <a:rPr lang="en-US" sz="2400" dirty="0" err="1" smtClean="0"/>
              <a:t>nông</a:t>
            </a:r>
            <a:r>
              <a:rPr lang="en-US" sz="2400" dirty="0" smtClean="0"/>
              <a:t> </a:t>
            </a:r>
            <a:r>
              <a:rPr lang="en-US" sz="2400" dirty="0" err="1" smtClean="0"/>
              <a:t>nghiệp</a:t>
            </a:r>
            <a:r>
              <a:rPr lang="en-US" sz="2400" dirty="0" smtClean="0"/>
              <a:t> </a:t>
            </a:r>
            <a:r>
              <a:rPr lang="en-US" sz="2400" dirty="0" err="1" smtClean="0"/>
              <a:t>lớn</a:t>
            </a:r>
            <a:r>
              <a:rPr lang="en-US" sz="2400" dirty="0" smtClean="0"/>
              <a:t> </a:t>
            </a:r>
            <a:r>
              <a:rPr lang="en-US" sz="2400" dirty="0" err="1" smtClean="0"/>
              <a:t>và</a:t>
            </a:r>
            <a:r>
              <a:rPr lang="en-US" sz="2400" dirty="0" smtClean="0"/>
              <a:t> </a:t>
            </a:r>
            <a:r>
              <a:rPr lang="en-US" sz="2400" dirty="0" err="1" smtClean="0"/>
              <a:t>một</a:t>
            </a:r>
            <a:r>
              <a:rPr lang="en-US" sz="2400" dirty="0" smtClean="0"/>
              <a:t> </a:t>
            </a:r>
            <a:r>
              <a:rPr lang="en-US" sz="2400" dirty="0" err="1" smtClean="0"/>
              <a:t>số</a:t>
            </a:r>
            <a:r>
              <a:rPr lang="en-US" sz="2400" dirty="0" smtClean="0"/>
              <a:t> </a:t>
            </a:r>
            <a:r>
              <a:rPr lang="en-US" sz="2400" dirty="0" err="1" smtClean="0"/>
              <a:t>lượng</a:t>
            </a:r>
            <a:r>
              <a:rPr lang="en-US" sz="2400" dirty="0" smtClean="0"/>
              <a:t> </a:t>
            </a:r>
            <a:r>
              <a:rPr lang="en-US" sz="2400" dirty="0" err="1" smtClean="0"/>
              <a:t>không</a:t>
            </a:r>
            <a:r>
              <a:rPr lang="en-US" sz="2400" dirty="0" smtClean="0"/>
              <a:t> </a:t>
            </a:r>
            <a:r>
              <a:rPr lang="en-US" sz="2400" dirty="0" err="1" smtClean="0"/>
              <a:t>nhỏ</a:t>
            </a:r>
            <a:r>
              <a:rPr lang="en-US" sz="2400" dirty="0" smtClean="0"/>
              <a:t> </a:t>
            </a:r>
            <a:r>
              <a:rPr lang="en-US" sz="2400" dirty="0" err="1" smtClean="0"/>
              <a:t>người</a:t>
            </a:r>
            <a:r>
              <a:rPr lang="en-US" sz="2400" dirty="0" smtClean="0"/>
              <a:t> </a:t>
            </a:r>
            <a:r>
              <a:rPr lang="en-US" sz="2400" dirty="0" err="1" smtClean="0"/>
              <a:t>dân</a:t>
            </a:r>
            <a:r>
              <a:rPr lang="en-US" sz="2400" dirty="0" smtClean="0"/>
              <a:t> </a:t>
            </a:r>
            <a:r>
              <a:rPr lang="en-US" sz="2400" dirty="0" err="1" smtClean="0"/>
              <a:t>phải</a:t>
            </a:r>
            <a:r>
              <a:rPr lang="en-US" sz="2400" dirty="0" smtClean="0"/>
              <a:t> </a:t>
            </a:r>
            <a:r>
              <a:rPr lang="en-US" sz="2400" dirty="0" err="1" smtClean="0"/>
              <a:t>sống</a:t>
            </a:r>
            <a:r>
              <a:rPr lang="en-US" sz="2400" dirty="0" smtClean="0"/>
              <a:t> </a:t>
            </a:r>
            <a:r>
              <a:rPr lang="en-US" sz="2400" dirty="0" err="1" smtClean="0"/>
              <a:t>với</a:t>
            </a:r>
            <a:r>
              <a:rPr lang="en-US" sz="2400" dirty="0" smtClean="0"/>
              <a:t> </a:t>
            </a:r>
            <a:r>
              <a:rPr lang="en-US" sz="2400" dirty="0" err="1" smtClean="0"/>
              <a:t>mức</a:t>
            </a:r>
            <a:r>
              <a:rPr lang="en-US" sz="2400" dirty="0" smtClean="0"/>
              <a:t> chi </a:t>
            </a:r>
            <a:r>
              <a:rPr lang="en-US" sz="2400" dirty="0" err="1" smtClean="0"/>
              <a:t>dưới</a:t>
            </a:r>
            <a:r>
              <a:rPr lang="en-US" sz="2400" dirty="0" smtClean="0"/>
              <a:t> 2 USD/</a:t>
            </a:r>
            <a:r>
              <a:rPr lang="en-US" sz="2400" dirty="0" err="1" smtClean="0"/>
              <a:t>ngày</a:t>
            </a:r>
            <a:r>
              <a:rPr lang="en-US" sz="2400" dirty="0" smtClean="0"/>
              <a:t>. </a:t>
            </a:r>
          </a:p>
          <a:p>
            <a:r>
              <a:rPr lang="en-US" sz="2400" dirty="0" err="1" smtClean="0"/>
              <a:t>Năm</a:t>
            </a:r>
            <a:r>
              <a:rPr lang="en-US" sz="2400" dirty="0" smtClean="0"/>
              <a:t> </a:t>
            </a:r>
            <a:r>
              <a:rPr lang="en-US" sz="2400" dirty="0" err="1" smtClean="0"/>
              <a:t>nước</a:t>
            </a:r>
            <a:r>
              <a:rPr lang="en-US" sz="2400" dirty="0" smtClean="0"/>
              <a:t> </a:t>
            </a:r>
            <a:r>
              <a:rPr lang="en-US" sz="2400" dirty="0" err="1" smtClean="0"/>
              <a:t>chịu</a:t>
            </a:r>
            <a:r>
              <a:rPr lang="en-US" sz="2400" dirty="0" smtClean="0"/>
              <a:t> </a:t>
            </a:r>
            <a:r>
              <a:rPr lang="en-US" sz="2400" dirty="0" err="1" smtClean="0"/>
              <a:t>tác</a:t>
            </a:r>
            <a:r>
              <a:rPr lang="en-US" sz="2400" dirty="0" smtClean="0"/>
              <a:t> </a:t>
            </a:r>
            <a:r>
              <a:rPr lang="en-US" sz="2400" dirty="0" err="1" smtClean="0"/>
              <a:t>động</a:t>
            </a:r>
            <a:r>
              <a:rPr lang="en-US" sz="2400" dirty="0" smtClean="0"/>
              <a:t> </a:t>
            </a:r>
            <a:r>
              <a:rPr lang="en-US" sz="2400" dirty="0" err="1" smtClean="0"/>
              <a:t>khắc</a:t>
            </a:r>
            <a:r>
              <a:rPr lang="en-US" sz="2400" dirty="0" smtClean="0"/>
              <a:t> </a:t>
            </a:r>
            <a:r>
              <a:rPr lang="en-US" sz="2400" dirty="0" err="1" smtClean="0"/>
              <a:t>nghiệt</a:t>
            </a:r>
            <a:r>
              <a:rPr lang="en-US" sz="2400" dirty="0" smtClean="0"/>
              <a:t> </a:t>
            </a:r>
            <a:r>
              <a:rPr lang="en-US" sz="2400" dirty="0" err="1" smtClean="0"/>
              <a:t>nhất</a:t>
            </a:r>
            <a:r>
              <a:rPr lang="en-US" sz="2400" dirty="0" smtClean="0"/>
              <a:t> </a:t>
            </a:r>
            <a:r>
              <a:rPr lang="en-US" sz="2400" dirty="0" err="1" smtClean="0"/>
              <a:t>bởi</a:t>
            </a:r>
            <a:r>
              <a:rPr lang="en-US" sz="2400" dirty="0" smtClean="0"/>
              <a:t> </a:t>
            </a:r>
            <a:r>
              <a:rPr lang="en-US" sz="2400" dirty="0" err="1" smtClean="0"/>
              <a:t>biến</a:t>
            </a:r>
            <a:r>
              <a:rPr lang="en-US" sz="2400" dirty="0" smtClean="0"/>
              <a:t> </a:t>
            </a:r>
            <a:r>
              <a:rPr lang="en-US" sz="2400" dirty="0" err="1" smtClean="0"/>
              <a:t>đổi</a:t>
            </a:r>
            <a:r>
              <a:rPr lang="en-US" sz="2400" dirty="0" smtClean="0"/>
              <a:t> </a:t>
            </a:r>
            <a:r>
              <a:rPr lang="en-US" sz="2400" dirty="0" err="1" smtClean="0"/>
              <a:t>khí</a:t>
            </a:r>
            <a:r>
              <a:rPr lang="en-US" sz="2400" dirty="0" smtClean="0"/>
              <a:t> </a:t>
            </a:r>
            <a:r>
              <a:rPr lang="en-US" sz="2400" dirty="0" err="1" smtClean="0"/>
              <a:t>hậu</a:t>
            </a:r>
            <a:r>
              <a:rPr lang="en-US" sz="2400" dirty="0" smtClean="0"/>
              <a:t> ở </a:t>
            </a:r>
            <a:r>
              <a:rPr lang="en-US" sz="2400" dirty="0" err="1" smtClean="0"/>
              <a:t>Đông</a:t>
            </a:r>
            <a:r>
              <a:rPr lang="en-US" sz="2400" dirty="0" smtClean="0"/>
              <a:t> Nam Á </a:t>
            </a:r>
            <a:r>
              <a:rPr lang="en-US" sz="2400" dirty="0" err="1" smtClean="0"/>
              <a:t>gồm</a:t>
            </a:r>
            <a:r>
              <a:rPr lang="en-US" sz="2400" b="1" dirty="0" smtClean="0"/>
              <a:t> Indonesia, Myanmar, </a:t>
            </a:r>
            <a:r>
              <a:rPr lang="en-US" sz="2400" b="1" dirty="0" err="1" smtClean="0"/>
              <a:t>Việt</a:t>
            </a:r>
            <a:r>
              <a:rPr lang="en-US" sz="2400" b="1" dirty="0" smtClean="0"/>
              <a:t> Nam, Philippines </a:t>
            </a:r>
            <a:r>
              <a:rPr lang="en-US" sz="2400" b="1" dirty="0" err="1" smtClean="0"/>
              <a:t>và</a:t>
            </a:r>
            <a:r>
              <a:rPr lang="en-US" sz="2400" b="1" dirty="0" smtClean="0"/>
              <a:t> </a:t>
            </a:r>
            <a:r>
              <a:rPr lang="en-US" sz="2400" b="1" dirty="0" err="1" smtClean="0"/>
              <a:t>Campuchia</a:t>
            </a:r>
            <a:r>
              <a:rPr lang="en-US" sz="2400" dirty="0" smtClean="0"/>
              <a:t>.</a:t>
            </a:r>
          </a:p>
          <a:p>
            <a:pPr eaLnBrk="1" hangingPunct="1">
              <a:lnSpc>
                <a:spcPct val="80000"/>
              </a:lnSpc>
            </a:pPr>
            <a:endParaRPr lang="en-US" sz="22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p>
            <a:fld id="{33DFCA4F-E7ED-447F-A988-05ADA2537FE2}" type="slidenum">
              <a:rPr lang="en-US" smtClean="0"/>
              <a:pPr/>
              <a:t>17</a:t>
            </a:fld>
            <a:endParaRPr lang="en-US" smtClean="0"/>
          </a:p>
        </p:txBody>
      </p:sp>
      <p:sp>
        <p:nvSpPr>
          <p:cNvPr id="33794" name="Rectangle 2"/>
          <p:cNvSpPr>
            <a:spLocks noGrp="1" noChangeArrowheads="1"/>
          </p:cNvSpPr>
          <p:nvPr>
            <p:ph type="title"/>
          </p:nvPr>
        </p:nvSpPr>
        <p:spPr>
          <a:xfrm>
            <a:off x="457200" y="609599"/>
            <a:ext cx="8534400" cy="762001"/>
          </a:xfrm>
        </p:spPr>
        <p:txBody>
          <a:bodyPr/>
          <a:lstStyle/>
          <a:p>
            <a:pPr eaLnBrk="1" hangingPunct="1"/>
            <a:r>
              <a:rPr lang="en-US" sz="2800" b="1" dirty="0" err="1" smtClean="0"/>
              <a:t>Thực</a:t>
            </a:r>
            <a:r>
              <a:rPr lang="en-US" sz="2800" b="1" dirty="0" smtClean="0"/>
              <a:t> </a:t>
            </a:r>
            <a:r>
              <a:rPr lang="en-US" sz="2800" b="1" dirty="0" err="1" smtClean="0"/>
              <a:t>trạng</a:t>
            </a:r>
            <a:r>
              <a:rPr lang="en-US" sz="2800" b="1" dirty="0" smtClean="0"/>
              <a:t> </a:t>
            </a:r>
            <a:r>
              <a:rPr lang="en-US" sz="2800" b="1" dirty="0" err="1" smtClean="0"/>
              <a:t>về</a:t>
            </a:r>
            <a:r>
              <a:rPr lang="en-US" sz="2800" b="1" dirty="0" smtClean="0"/>
              <a:t> BĐKH </a:t>
            </a:r>
            <a:r>
              <a:rPr lang="en-US" sz="2800" b="1" dirty="0" err="1" smtClean="0"/>
              <a:t>khu</a:t>
            </a:r>
            <a:r>
              <a:rPr lang="en-US" sz="2800" b="1" dirty="0" smtClean="0"/>
              <a:t> </a:t>
            </a:r>
            <a:r>
              <a:rPr lang="en-US" sz="2800" b="1" dirty="0" err="1" smtClean="0"/>
              <a:t>vực</a:t>
            </a:r>
            <a:r>
              <a:rPr lang="en-US" sz="2800" b="1" dirty="0" smtClean="0"/>
              <a:t> ĐNA (</a:t>
            </a:r>
            <a:r>
              <a:rPr lang="en-US" sz="2800" b="1" dirty="0" err="1" smtClean="0"/>
              <a:t>tiếp</a:t>
            </a:r>
            <a:r>
              <a:rPr lang="en-US" sz="2800" b="1" dirty="0" smtClean="0"/>
              <a:t>)</a:t>
            </a:r>
            <a:endParaRPr lang="en-US" sz="2800" dirty="0" smtClean="0">
              <a:solidFill>
                <a:schemeClr val="accent2"/>
              </a:solidFill>
              <a:latin typeface="Arial" charset="0"/>
            </a:endParaRPr>
          </a:p>
        </p:txBody>
      </p:sp>
      <p:sp>
        <p:nvSpPr>
          <p:cNvPr id="12292" name="Rectangle 3"/>
          <p:cNvSpPr>
            <a:spLocks noGrp="1" noChangeArrowheads="1"/>
          </p:cNvSpPr>
          <p:nvPr>
            <p:ph type="body" idx="1"/>
          </p:nvPr>
        </p:nvSpPr>
        <p:spPr>
          <a:xfrm>
            <a:off x="0" y="1905000"/>
            <a:ext cx="9144000" cy="4267200"/>
          </a:xfrm>
        </p:spPr>
        <p:txBody>
          <a:bodyPr/>
          <a:lstStyle/>
          <a:p>
            <a:r>
              <a:rPr lang="en-US" sz="2400" dirty="0" err="1" smtClean="0"/>
              <a:t>Tại</a:t>
            </a:r>
            <a:r>
              <a:rPr lang="en-US" sz="2400" dirty="0" smtClean="0"/>
              <a:t> </a:t>
            </a:r>
            <a:r>
              <a:rPr lang="en-US" sz="2400" dirty="0" err="1" smtClean="0"/>
              <a:t>các</a:t>
            </a:r>
            <a:r>
              <a:rPr lang="en-US" sz="2400" dirty="0" smtClean="0"/>
              <a:t> </a:t>
            </a:r>
            <a:r>
              <a:rPr lang="en-US" sz="2400" dirty="0" err="1" smtClean="0"/>
              <a:t>quốc</a:t>
            </a:r>
            <a:r>
              <a:rPr lang="en-US" sz="2400" dirty="0" smtClean="0"/>
              <a:t> </a:t>
            </a:r>
            <a:r>
              <a:rPr lang="en-US" sz="2400" dirty="0" err="1" smtClean="0"/>
              <a:t>gia</a:t>
            </a:r>
            <a:r>
              <a:rPr lang="en-US" sz="2400" dirty="0" smtClean="0"/>
              <a:t> </a:t>
            </a:r>
            <a:r>
              <a:rPr lang="en-US" sz="2400" dirty="0" err="1" smtClean="0"/>
              <a:t>Đông</a:t>
            </a:r>
            <a:r>
              <a:rPr lang="en-US" sz="2400" dirty="0" smtClean="0"/>
              <a:t> Nam Á, </a:t>
            </a:r>
            <a:r>
              <a:rPr lang="en-US" sz="2400" dirty="0" err="1" smtClean="0"/>
              <a:t>nông</a:t>
            </a:r>
            <a:r>
              <a:rPr lang="en-US" sz="2400" dirty="0" smtClean="0"/>
              <a:t> </a:t>
            </a:r>
            <a:r>
              <a:rPr lang="en-US" sz="2400" dirty="0" err="1" smtClean="0"/>
              <a:t>nghiệp</a:t>
            </a:r>
            <a:r>
              <a:rPr lang="en-US" sz="2400" dirty="0" smtClean="0"/>
              <a:t> </a:t>
            </a:r>
            <a:r>
              <a:rPr lang="en-US" sz="2400" dirty="0" err="1" smtClean="0"/>
              <a:t>chiếm</a:t>
            </a:r>
            <a:r>
              <a:rPr lang="en-US" sz="2400" dirty="0" smtClean="0"/>
              <a:t> 43% </a:t>
            </a:r>
            <a:r>
              <a:rPr lang="en-US" sz="2400" dirty="0" err="1" smtClean="0"/>
              <a:t>tổng</a:t>
            </a:r>
            <a:r>
              <a:rPr lang="en-US" sz="2400" dirty="0" smtClean="0"/>
              <a:t> </a:t>
            </a:r>
            <a:r>
              <a:rPr lang="en-US" sz="2400" dirty="0" err="1" smtClean="0"/>
              <a:t>số</a:t>
            </a:r>
            <a:r>
              <a:rPr lang="en-US" sz="2400" dirty="0" smtClean="0"/>
              <a:t> </a:t>
            </a:r>
            <a:r>
              <a:rPr lang="en-US" sz="2400" dirty="0" err="1" smtClean="0"/>
              <a:t>việc</a:t>
            </a:r>
            <a:r>
              <a:rPr lang="en-US" sz="2400" dirty="0" smtClean="0"/>
              <a:t> </a:t>
            </a:r>
            <a:r>
              <a:rPr lang="en-US" sz="2400" dirty="0" err="1" smtClean="0"/>
              <a:t>làm</a:t>
            </a:r>
            <a:r>
              <a:rPr lang="en-US" sz="2400" dirty="0" smtClean="0"/>
              <a:t> </a:t>
            </a:r>
            <a:r>
              <a:rPr lang="en-US" sz="2400" dirty="0" err="1" smtClean="0"/>
              <a:t>trong</a:t>
            </a:r>
            <a:r>
              <a:rPr lang="en-US" sz="2400" dirty="0" smtClean="0"/>
              <a:t> </a:t>
            </a:r>
            <a:r>
              <a:rPr lang="en-US" sz="2400" dirty="0" err="1" smtClean="0"/>
              <a:t>năm</a:t>
            </a:r>
            <a:r>
              <a:rPr lang="en-US" sz="2400" dirty="0" smtClean="0"/>
              <a:t> 2004, </a:t>
            </a:r>
            <a:r>
              <a:rPr lang="en-US" sz="2400" dirty="0" err="1" smtClean="0"/>
              <a:t>đóng</a:t>
            </a:r>
            <a:r>
              <a:rPr lang="en-US" sz="2400" dirty="0" smtClean="0"/>
              <a:t> </a:t>
            </a:r>
            <a:r>
              <a:rPr lang="en-US" sz="2400" dirty="0" err="1" smtClean="0"/>
              <a:t>góp</a:t>
            </a:r>
            <a:r>
              <a:rPr lang="en-US" sz="2400" dirty="0" smtClean="0"/>
              <a:t> 11% </a:t>
            </a:r>
            <a:r>
              <a:rPr lang="en-US" sz="2400" dirty="0" err="1" smtClean="0"/>
              <a:t>vào</a:t>
            </a:r>
            <a:r>
              <a:rPr lang="en-US" sz="2400" dirty="0" smtClean="0"/>
              <a:t> GDP </a:t>
            </a:r>
            <a:r>
              <a:rPr lang="en-US" sz="2400" dirty="0" err="1" smtClean="0"/>
              <a:t>trong</a:t>
            </a:r>
            <a:r>
              <a:rPr lang="en-US" sz="2400" dirty="0" smtClean="0"/>
              <a:t> </a:t>
            </a:r>
            <a:r>
              <a:rPr lang="en-US" sz="2400" dirty="0" err="1" smtClean="0"/>
              <a:t>năm</a:t>
            </a:r>
            <a:r>
              <a:rPr lang="en-US" sz="2400" dirty="0" smtClean="0"/>
              <a:t> 2006. </a:t>
            </a:r>
          </a:p>
          <a:p>
            <a:r>
              <a:rPr lang="en-US" sz="2400" dirty="0" err="1" smtClean="0"/>
              <a:t>Dự</a:t>
            </a:r>
            <a:r>
              <a:rPr lang="en-US" sz="2400" dirty="0" smtClean="0"/>
              <a:t> </a:t>
            </a:r>
            <a:r>
              <a:rPr lang="en-US" sz="2400" dirty="0" err="1" smtClean="0"/>
              <a:t>đoán</a:t>
            </a:r>
            <a:r>
              <a:rPr lang="en-US" sz="2400" b="1" dirty="0" smtClean="0"/>
              <a:t> </a:t>
            </a:r>
            <a:r>
              <a:rPr lang="en-US" sz="2400" b="1" dirty="0" err="1" smtClean="0"/>
              <a:t>sản</a:t>
            </a:r>
            <a:r>
              <a:rPr lang="en-US" sz="2400" b="1" dirty="0" smtClean="0"/>
              <a:t> </a:t>
            </a:r>
            <a:r>
              <a:rPr lang="en-US" sz="2400" b="1" dirty="0" err="1" smtClean="0"/>
              <a:t>lượng</a:t>
            </a:r>
            <a:r>
              <a:rPr lang="en-US" sz="2400" b="1" dirty="0" smtClean="0"/>
              <a:t> </a:t>
            </a:r>
            <a:r>
              <a:rPr lang="en-US" sz="2400" b="1" dirty="0" err="1" smtClean="0"/>
              <a:t>gạo</a:t>
            </a:r>
            <a:r>
              <a:rPr lang="en-US" sz="2400" b="1" dirty="0" smtClean="0"/>
              <a:t> </a:t>
            </a:r>
            <a:r>
              <a:rPr lang="en-US" sz="2400" b="1" dirty="0" err="1" smtClean="0"/>
              <a:t>bình</a:t>
            </a:r>
            <a:r>
              <a:rPr lang="en-US" sz="2400" b="1" dirty="0" smtClean="0"/>
              <a:t> </a:t>
            </a:r>
            <a:r>
              <a:rPr lang="en-US" sz="2400" b="1" dirty="0" err="1" smtClean="0"/>
              <a:t>quân</a:t>
            </a:r>
            <a:r>
              <a:rPr lang="en-US" sz="2400" b="1" dirty="0" smtClean="0"/>
              <a:t> </a:t>
            </a:r>
            <a:r>
              <a:rPr lang="en-US" sz="2400" b="1" dirty="0" err="1" smtClean="0"/>
              <a:t>khu</a:t>
            </a:r>
            <a:r>
              <a:rPr lang="en-US" sz="2400" b="1" dirty="0" smtClean="0"/>
              <a:t> </a:t>
            </a:r>
            <a:r>
              <a:rPr lang="en-US" sz="2400" b="1" dirty="0" err="1" smtClean="0"/>
              <a:t>vực</a:t>
            </a:r>
            <a:r>
              <a:rPr lang="en-US" sz="2400" b="1" dirty="0" smtClean="0"/>
              <a:t> </a:t>
            </a:r>
            <a:r>
              <a:rPr lang="en-US" sz="2400" b="1" dirty="0" err="1" smtClean="0"/>
              <a:t>Đông</a:t>
            </a:r>
            <a:r>
              <a:rPr lang="en-US" sz="2400" b="1" dirty="0" smtClean="0"/>
              <a:t> Nam Á </a:t>
            </a:r>
            <a:r>
              <a:rPr lang="en-US" sz="2400" b="1" dirty="0" err="1" smtClean="0"/>
              <a:t>có</a:t>
            </a:r>
            <a:r>
              <a:rPr lang="en-US" sz="2400" b="1" dirty="0" smtClean="0"/>
              <a:t> </a:t>
            </a:r>
            <a:r>
              <a:rPr lang="en-US" sz="2400" b="1" dirty="0" err="1" smtClean="0"/>
              <a:t>khả</a:t>
            </a:r>
            <a:r>
              <a:rPr lang="en-US" sz="2400" b="1" dirty="0" smtClean="0"/>
              <a:t> </a:t>
            </a:r>
            <a:r>
              <a:rPr lang="en-US" sz="2400" b="1" dirty="0" err="1" smtClean="0"/>
              <a:t>năng</a:t>
            </a:r>
            <a:r>
              <a:rPr lang="en-US" sz="2400" b="1" dirty="0" smtClean="0"/>
              <a:t> </a:t>
            </a:r>
            <a:r>
              <a:rPr lang="en-US" sz="2400" b="1" dirty="0" err="1" smtClean="0"/>
              <a:t>suy</a:t>
            </a:r>
            <a:r>
              <a:rPr lang="en-US" sz="2400" b="1" dirty="0" smtClean="0"/>
              <a:t> </a:t>
            </a:r>
            <a:r>
              <a:rPr lang="en-US" sz="2400" b="1" dirty="0" err="1" smtClean="0"/>
              <a:t>giảm</a:t>
            </a:r>
            <a:r>
              <a:rPr lang="en-US" sz="2400" b="1" dirty="0" smtClean="0"/>
              <a:t> 25-50%</a:t>
            </a:r>
            <a:r>
              <a:rPr lang="en-US" sz="2400" dirty="0" smtClean="0"/>
              <a:t> </a:t>
            </a:r>
            <a:r>
              <a:rPr lang="en-US" sz="2400" dirty="0" err="1" smtClean="0"/>
              <a:t>vào</a:t>
            </a:r>
            <a:r>
              <a:rPr lang="en-US" sz="2400" dirty="0" smtClean="0"/>
              <a:t> </a:t>
            </a:r>
            <a:r>
              <a:rPr lang="en-US" sz="2400" dirty="0" err="1" smtClean="0"/>
              <a:t>năm</a:t>
            </a:r>
            <a:r>
              <a:rPr lang="en-US" sz="2400" dirty="0" smtClean="0"/>
              <a:t> 2100 so </a:t>
            </a:r>
            <a:r>
              <a:rPr lang="en-US" sz="2400" dirty="0" err="1" smtClean="0"/>
              <a:t>với</a:t>
            </a:r>
            <a:r>
              <a:rPr lang="en-US" sz="2400" dirty="0" smtClean="0"/>
              <a:t> 1990. </a:t>
            </a:r>
          </a:p>
          <a:p>
            <a:r>
              <a:rPr lang="en-US" sz="2400" dirty="0" err="1" smtClean="0"/>
              <a:t>Các</a:t>
            </a:r>
            <a:r>
              <a:rPr lang="en-US" sz="2400" dirty="0" smtClean="0"/>
              <a:t> </a:t>
            </a:r>
            <a:r>
              <a:rPr lang="en-US" sz="2400" dirty="0" err="1" smtClean="0"/>
              <a:t>nước</a:t>
            </a:r>
            <a:r>
              <a:rPr lang="en-US" sz="2400" dirty="0" smtClean="0"/>
              <a:t> </a:t>
            </a:r>
            <a:r>
              <a:rPr lang="en-US" sz="2400" dirty="0" err="1" smtClean="0"/>
              <a:t>như</a:t>
            </a:r>
            <a:r>
              <a:rPr lang="en-US" sz="2400" dirty="0" smtClean="0"/>
              <a:t> </a:t>
            </a:r>
            <a:r>
              <a:rPr lang="en-US" sz="2400" dirty="0" err="1" smtClean="0"/>
              <a:t>Việt</a:t>
            </a:r>
            <a:r>
              <a:rPr lang="en-US" sz="2400" dirty="0" smtClean="0"/>
              <a:t> Nam, </a:t>
            </a:r>
            <a:r>
              <a:rPr lang="en-US" sz="2400" dirty="0" err="1" smtClean="0"/>
              <a:t>Thái</a:t>
            </a:r>
            <a:r>
              <a:rPr lang="en-US" sz="2400" dirty="0" smtClean="0"/>
              <a:t> </a:t>
            </a:r>
            <a:r>
              <a:rPr lang="en-US" sz="2400" dirty="0" err="1" smtClean="0"/>
              <a:t>Lan</a:t>
            </a:r>
            <a:r>
              <a:rPr lang="en-US" sz="2400" dirty="0" smtClean="0"/>
              <a:t>, Singapore </a:t>
            </a:r>
            <a:r>
              <a:rPr lang="en-US" sz="2400" dirty="0" err="1" smtClean="0"/>
              <a:t>và</a:t>
            </a:r>
            <a:r>
              <a:rPr lang="en-US" sz="2400" dirty="0" smtClean="0"/>
              <a:t> Malaysia </a:t>
            </a:r>
            <a:r>
              <a:rPr lang="en-US" sz="2400" dirty="0" err="1" smtClean="0"/>
              <a:t>có</a:t>
            </a:r>
            <a:r>
              <a:rPr lang="en-US" sz="2400" dirty="0" smtClean="0"/>
              <a:t> </a:t>
            </a:r>
            <a:r>
              <a:rPr lang="en-US" sz="2400" dirty="0" err="1" smtClean="0"/>
              <a:t>khả</a:t>
            </a:r>
            <a:r>
              <a:rPr lang="en-US" sz="2400" dirty="0" smtClean="0"/>
              <a:t> </a:t>
            </a:r>
            <a:r>
              <a:rPr lang="en-US" sz="2400" dirty="0" err="1" smtClean="0"/>
              <a:t>năng</a:t>
            </a:r>
            <a:r>
              <a:rPr lang="en-US" sz="2400" dirty="0" smtClean="0"/>
              <a:t> </a:t>
            </a:r>
            <a:r>
              <a:rPr lang="en-US" sz="2400" dirty="0" err="1" smtClean="0"/>
              <a:t>chịu</a:t>
            </a:r>
            <a:r>
              <a:rPr lang="en-US" sz="2400" dirty="0" smtClean="0"/>
              <a:t> </a:t>
            </a:r>
            <a:r>
              <a:rPr lang="en-US" sz="2400" dirty="0" err="1" smtClean="0"/>
              <a:t>ảnh</a:t>
            </a:r>
            <a:r>
              <a:rPr lang="en-US" sz="2400" dirty="0" smtClean="0"/>
              <a:t> </a:t>
            </a:r>
            <a:r>
              <a:rPr lang="en-US" sz="2400" dirty="0" err="1" smtClean="0"/>
              <a:t>hưởng</a:t>
            </a:r>
            <a:r>
              <a:rPr lang="en-US" sz="2400" dirty="0" smtClean="0"/>
              <a:t> </a:t>
            </a:r>
            <a:r>
              <a:rPr lang="en-US" sz="2400" dirty="0" err="1" smtClean="0"/>
              <a:t>nhiều</a:t>
            </a:r>
            <a:r>
              <a:rPr lang="en-US" sz="2400" dirty="0" smtClean="0"/>
              <a:t> </a:t>
            </a:r>
            <a:r>
              <a:rPr lang="en-US" sz="2400" dirty="0" err="1" smtClean="0"/>
              <a:t>nhất</a:t>
            </a:r>
            <a:r>
              <a:rPr lang="en-US" sz="2400" dirty="0" smtClean="0"/>
              <a:t> </a:t>
            </a:r>
            <a:r>
              <a:rPr lang="en-US" sz="2400" dirty="0" err="1" smtClean="0"/>
              <a:t>bởi</a:t>
            </a:r>
            <a:r>
              <a:rPr lang="en-US" sz="2400" dirty="0" smtClean="0"/>
              <a:t> </a:t>
            </a:r>
            <a:r>
              <a:rPr lang="en-US" sz="2400" dirty="0" err="1" smtClean="0"/>
              <a:t>sự</a:t>
            </a:r>
            <a:r>
              <a:rPr lang="en-US" sz="2400" dirty="0" smtClean="0"/>
              <a:t> </a:t>
            </a:r>
            <a:r>
              <a:rPr lang="en-US" sz="2400" dirty="0" err="1" smtClean="0"/>
              <a:t>suy</a:t>
            </a:r>
            <a:r>
              <a:rPr lang="en-US" sz="2400" dirty="0" smtClean="0"/>
              <a:t> </a:t>
            </a:r>
            <a:r>
              <a:rPr lang="en-US" sz="2400" dirty="0" err="1" smtClean="0"/>
              <a:t>giảm</a:t>
            </a:r>
            <a:r>
              <a:rPr lang="en-US" sz="2400" dirty="0" smtClean="0"/>
              <a:t> </a:t>
            </a:r>
            <a:r>
              <a:rPr lang="en-US" sz="2400" dirty="0" err="1" smtClean="0"/>
              <a:t>này</a:t>
            </a:r>
            <a:r>
              <a:rPr lang="en-US" sz="2400" b="1" dirty="0" smtClean="0"/>
              <a:t>.  </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p>
            <a:fld id="{33DFCA4F-E7ED-447F-A988-05ADA2537FE2}" type="slidenum">
              <a:rPr lang="en-US" smtClean="0"/>
              <a:pPr/>
              <a:t>18</a:t>
            </a:fld>
            <a:endParaRPr lang="en-US" smtClean="0"/>
          </a:p>
        </p:txBody>
      </p:sp>
      <p:sp>
        <p:nvSpPr>
          <p:cNvPr id="33794" name="Rectangle 2"/>
          <p:cNvSpPr>
            <a:spLocks noGrp="1" noChangeArrowheads="1"/>
          </p:cNvSpPr>
          <p:nvPr>
            <p:ph type="title"/>
          </p:nvPr>
        </p:nvSpPr>
        <p:spPr>
          <a:xfrm>
            <a:off x="457200" y="609599"/>
            <a:ext cx="8534400" cy="762001"/>
          </a:xfrm>
        </p:spPr>
        <p:txBody>
          <a:bodyPr/>
          <a:lstStyle/>
          <a:p>
            <a:pPr eaLnBrk="1" hangingPunct="1"/>
            <a:r>
              <a:rPr lang="en-US" sz="2800" b="1" dirty="0" err="1" smtClean="0"/>
              <a:t>Thực</a:t>
            </a:r>
            <a:r>
              <a:rPr lang="en-US" sz="2800" b="1" dirty="0" smtClean="0"/>
              <a:t> </a:t>
            </a:r>
            <a:r>
              <a:rPr lang="en-US" sz="2800" b="1" dirty="0" err="1" smtClean="0"/>
              <a:t>trạng</a:t>
            </a:r>
            <a:r>
              <a:rPr lang="en-US" sz="2800" b="1" dirty="0" smtClean="0"/>
              <a:t> </a:t>
            </a:r>
            <a:r>
              <a:rPr lang="en-US" sz="2800" b="1" dirty="0" err="1" smtClean="0"/>
              <a:t>về</a:t>
            </a:r>
            <a:r>
              <a:rPr lang="en-US" sz="2800" b="1" dirty="0" smtClean="0"/>
              <a:t> BĐKH </a:t>
            </a:r>
            <a:r>
              <a:rPr lang="en-US" sz="2800" b="1" dirty="0" err="1" smtClean="0"/>
              <a:t>khu</a:t>
            </a:r>
            <a:r>
              <a:rPr lang="en-US" sz="2800" b="1" dirty="0" smtClean="0"/>
              <a:t> </a:t>
            </a:r>
            <a:r>
              <a:rPr lang="en-US" sz="2800" b="1" dirty="0" err="1" smtClean="0"/>
              <a:t>vực</a:t>
            </a:r>
            <a:r>
              <a:rPr lang="en-US" sz="2800" b="1" dirty="0" smtClean="0"/>
              <a:t> ĐNA (</a:t>
            </a:r>
            <a:r>
              <a:rPr lang="en-US" sz="2800" b="1" dirty="0" err="1" smtClean="0"/>
              <a:t>tiếp</a:t>
            </a:r>
            <a:r>
              <a:rPr lang="en-US" sz="2800" b="1" dirty="0" smtClean="0"/>
              <a:t>)</a:t>
            </a:r>
            <a:endParaRPr lang="en-US" sz="2800" dirty="0" smtClean="0">
              <a:solidFill>
                <a:schemeClr val="accent2"/>
              </a:solidFill>
              <a:latin typeface="Arial" charset="0"/>
            </a:endParaRPr>
          </a:p>
        </p:txBody>
      </p:sp>
      <p:sp>
        <p:nvSpPr>
          <p:cNvPr id="12292" name="Rectangle 3"/>
          <p:cNvSpPr>
            <a:spLocks noGrp="1" noChangeArrowheads="1"/>
          </p:cNvSpPr>
          <p:nvPr>
            <p:ph type="body" idx="1"/>
          </p:nvPr>
        </p:nvSpPr>
        <p:spPr>
          <a:xfrm>
            <a:off x="0" y="1905000"/>
            <a:ext cx="9144000" cy="4267200"/>
          </a:xfrm>
        </p:spPr>
        <p:txBody>
          <a:bodyPr/>
          <a:lstStyle/>
          <a:p>
            <a:r>
              <a:rPr lang="en-US" sz="2400" dirty="0" err="1" smtClean="0"/>
              <a:t>Khu</a:t>
            </a:r>
            <a:r>
              <a:rPr lang="en-US" sz="2400" dirty="0" smtClean="0"/>
              <a:t> </a:t>
            </a:r>
            <a:r>
              <a:rPr lang="en-US" sz="2400" dirty="0" err="1" smtClean="0"/>
              <a:t>vực</a:t>
            </a:r>
            <a:r>
              <a:rPr lang="en-US" sz="2400" dirty="0" smtClean="0"/>
              <a:t> </a:t>
            </a:r>
            <a:r>
              <a:rPr lang="en-US" sz="2400" dirty="0" err="1" smtClean="0"/>
              <a:t>Đông</a:t>
            </a:r>
            <a:r>
              <a:rPr lang="en-US" sz="2400" dirty="0" smtClean="0"/>
              <a:t> Nam Á </a:t>
            </a:r>
            <a:r>
              <a:rPr lang="en-US" sz="2400" dirty="0" err="1" smtClean="0"/>
              <a:t>cũng</a:t>
            </a:r>
            <a:r>
              <a:rPr lang="en-US" sz="2400" dirty="0" smtClean="0"/>
              <a:t> </a:t>
            </a:r>
            <a:r>
              <a:rPr lang="en-US" sz="2400" dirty="0" err="1" smtClean="0"/>
              <a:t>phụ</a:t>
            </a:r>
            <a:r>
              <a:rPr lang="en-US" sz="2400" dirty="0" smtClean="0"/>
              <a:t> </a:t>
            </a:r>
            <a:r>
              <a:rPr lang="en-US" sz="2400" dirty="0" err="1" smtClean="0"/>
              <a:t>thuộc</a:t>
            </a:r>
            <a:r>
              <a:rPr lang="en-US" sz="2400" dirty="0" smtClean="0"/>
              <a:t> </a:t>
            </a:r>
            <a:r>
              <a:rPr lang="en-US" sz="2400" dirty="0" err="1" smtClean="0"/>
              <a:t>nhiều</a:t>
            </a:r>
            <a:r>
              <a:rPr lang="en-US" sz="2400" dirty="0" smtClean="0"/>
              <a:t> </a:t>
            </a:r>
            <a:r>
              <a:rPr lang="en-US" sz="2400" dirty="0" err="1" smtClean="0"/>
              <a:t>vào</a:t>
            </a:r>
            <a:r>
              <a:rPr lang="en-US" sz="2400" dirty="0" smtClean="0"/>
              <a:t> </a:t>
            </a:r>
            <a:r>
              <a:rPr lang="en-US" sz="2400" dirty="0" err="1" smtClean="0"/>
              <a:t>nguồn</a:t>
            </a:r>
            <a:r>
              <a:rPr lang="en-US" sz="2400" dirty="0" smtClean="0"/>
              <a:t> </a:t>
            </a:r>
            <a:r>
              <a:rPr lang="en-US" sz="2400" dirty="0" err="1" smtClean="0"/>
              <a:t>tài</a:t>
            </a:r>
            <a:r>
              <a:rPr lang="en-US" sz="2400" dirty="0" smtClean="0"/>
              <a:t> </a:t>
            </a:r>
            <a:r>
              <a:rPr lang="en-US" sz="2400" dirty="0" err="1" smtClean="0"/>
              <a:t>nguyên</a:t>
            </a:r>
            <a:r>
              <a:rPr lang="en-US" sz="2400" dirty="0" smtClean="0"/>
              <a:t> </a:t>
            </a:r>
            <a:r>
              <a:rPr lang="en-US" sz="2400" dirty="0" err="1" smtClean="0"/>
              <a:t>thiên</a:t>
            </a:r>
            <a:r>
              <a:rPr lang="en-US" sz="2400" dirty="0" smtClean="0"/>
              <a:t> </a:t>
            </a:r>
            <a:r>
              <a:rPr lang="en-US" sz="2400" dirty="0" err="1" smtClean="0"/>
              <a:t>nhiên</a:t>
            </a:r>
            <a:r>
              <a:rPr lang="en-US" sz="2400" dirty="0" smtClean="0"/>
              <a:t> </a:t>
            </a:r>
            <a:r>
              <a:rPr lang="en-US" sz="2400" dirty="0" err="1" smtClean="0"/>
              <a:t>và</a:t>
            </a:r>
            <a:r>
              <a:rPr lang="en-US" sz="2400" dirty="0" smtClean="0"/>
              <a:t> </a:t>
            </a:r>
            <a:r>
              <a:rPr lang="en-US" sz="2400" dirty="0" err="1" smtClean="0"/>
              <a:t>lâm</a:t>
            </a:r>
            <a:r>
              <a:rPr lang="en-US" sz="2400" dirty="0" smtClean="0"/>
              <a:t> </a:t>
            </a:r>
            <a:r>
              <a:rPr lang="en-US" sz="2400" dirty="0" err="1" smtClean="0"/>
              <a:t>nghiệp</a:t>
            </a:r>
            <a:r>
              <a:rPr lang="en-US" sz="2400" dirty="0" smtClean="0"/>
              <a:t>. </a:t>
            </a:r>
          </a:p>
          <a:p>
            <a:r>
              <a:rPr lang="en-US" sz="2400" dirty="0" err="1" smtClean="0"/>
              <a:t>Việc</a:t>
            </a:r>
            <a:r>
              <a:rPr lang="en-US" sz="2400" dirty="0" smtClean="0"/>
              <a:t> </a:t>
            </a:r>
            <a:r>
              <a:rPr lang="en-US" sz="2400" dirty="0" err="1" smtClean="0"/>
              <a:t>xuất</a:t>
            </a:r>
            <a:r>
              <a:rPr lang="en-US" sz="2400" dirty="0" smtClean="0"/>
              <a:t> </a:t>
            </a:r>
            <a:r>
              <a:rPr lang="en-US" sz="2400" dirty="0" err="1" smtClean="0"/>
              <a:t>khẩu</a:t>
            </a:r>
            <a:r>
              <a:rPr lang="en-US" sz="2400" dirty="0" smtClean="0"/>
              <a:t> </a:t>
            </a:r>
            <a:r>
              <a:rPr lang="en-US" sz="2400" dirty="0" err="1" smtClean="0"/>
              <a:t>các</a:t>
            </a:r>
            <a:r>
              <a:rPr lang="en-US" sz="2400" dirty="0" smtClean="0"/>
              <a:t> </a:t>
            </a:r>
            <a:r>
              <a:rPr lang="en-US" sz="2400" dirty="0" err="1" smtClean="0"/>
              <a:t>sản</a:t>
            </a:r>
            <a:r>
              <a:rPr lang="en-US" sz="2400" dirty="0" smtClean="0"/>
              <a:t> </a:t>
            </a:r>
            <a:r>
              <a:rPr lang="en-US" sz="2400" dirty="0" err="1" smtClean="0"/>
              <a:t>phẩm</a:t>
            </a:r>
            <a:r>
              <a:rPr lang="en-US" sz="2400" dirty="0" smtClean="0"/>
              <a:t> </a:t>
            </a:r>
            <a:r>
              <a:rPr lang="en-US" sz="2400" dirty="0" err="1" smtClean="0"/>
              <a:t>có</a:t>
            </a:r>
            <a:r>
              <a:rPr lang="en-US" sz="2400" dirty="0" smtClean="0"/>
              <a:t> </a:t>
            </a:r>
            <a:r>
              <a:rPr lang="en-US" sz="2400" dirty="0" err="1" smtClean="0"/>
              <a:t>khả</a:t>
            </a:r>
            <a:r>
              <a:rPr lang="en-US" sz="2400" dirty="0" smtClean="0"/>
              <a:t> </a:t>
            </a:r>
            <a:r>
              <a:rPr lang="en-US" sz="2400" dirty="0" err="1" smtClean="0"/>
              <a:t>năng</a:t>
            </a:r>
            <a:r>
              <a:rPr lang="en-US" sz="2400" dirty="0" smtClean="0"/>
              <a:t> </a:t>
            </a:r>
            <a:r>
              <a:rPr lang="en-US" sz="2400" dirty="0" err="1" smtClean="0"/>
              <a:t>bị</a:t>
            </a:r>
            <a:r>
              <a:rPr lang="en-US" sz="2400" dirty="0" smtClean="0"/>
              <a:t> </a:t>
            </a:r>
            <a:r>
              <a:rPr lang="en-US" sz="2400" dirty="0" err="1" smtClean="0"/>
              <a:t>ảnh</a:t>
            </a:r>
            <a:r>
              <a:rPr lang="en-US" sz="2400" dirty="0" smtClean="0"/>
              <a:t> </a:t>
            </a:r>
            <a:r>
              <a:rPr lang="en-US" sz="2400" dirty="0" err="1" smtClean="0"/>
              <a:t>hưởng</a:t>
            </a:r>
            <a:r>
              <a:rPr lang="en-US" sz="2400" dirty="0" smtClean="0"/>
              <a:t> </a:t>
            </a:r>
            <a:r>
              <a:rPr lang="en-US" sz="2400" dirty="0" err="1" smtClean="0"/>
              <a:t>xấu</a:t>
            </a:r>
            <a:r>
              <a:rPr lang="en-US" sz="2400" dirty="0" smtClean="0"/>
              <a:t> </a:t>
            </a:r>
            <a:r>
              <a:rPr lang="en-US" sz="2400" dirty="0" err="1" smtClean="0"/>
              <a:t>bởi</a:t>
            </a:r>
            <a:r>
              <a:rPr lang="en-US" sz="2400" dirty="0" smtClean="0"/>
              <a:t> </a:t>
            </a:r>
            <a:r>
              <a:rPr lang="en-US" sz="2400" dirty="0" err="1" smtClean="0"/>
              <a:t>các</a:t>
            </a:r>
            <a:r>
              <a:rPr lang="en-US" sz="2400" dirty="0" smtClean="0"/>
              <a:t> </a:t>
            </a:r>
            <a:r>
              <a:rPr lang="en-US" sz="2400" dirty="0" err="1" smtClean="0"/>
              <a:t>sự</a:t>
            </a:r>
            <a:r>
              <a:rPr lang="en-US" sz="2400" dirty="0" smtClean="0"/>
              <a:t> </a:t>
            </a:r>
            <a:r>
              <a:rPr lang="en-US" sz="2400" dirty="0" err="1" smtClean="0"/>
              <a:t>kiện</a:t>
            </a:r>
            <a:r>
              <a:rPr lang="en-US" sz="2400" dirty="0" smtClean="0"/>
              <a:t> </a:t>
            </a:r>
            <a:r>
              <a:rPr lang="en-US" sz="2400" dirty="0" err="1" smtClean="0"/>
              <a:t>thời</a:t>
            </a:r>
            <a:r>
              <a:rPr lang="en-US" sz="2400" dirty="0" smtClean="0"/>
              <a:t> </a:t>
            </a:r>
            <a:r>
              <a:rPr lang="en-US" sz="2400" dirty="0" err="1" smtClean="0"/>
              <a:t>tiết</a:t>
            </a:r>
            <a:r>
              <a:rPr lang="en-US" sz="2400" dirty="0" smtClean="0"/>
              <a:t> </a:t>
            </a:r>
            <a:r>
              <a:rPr lang="en-US" sz="2400" dirty="0" err="1" smtClean="0"/>
              <a:t>khắc</a:t>
            </a:r>
            <a:r>
              <a:rPr lang="en-US" sz="2400" dirty="0" smtClean="0"/>
              <a:t> </a:t>
            </a:r>
            <a:r>
              <a:rPr lang="en-US" sz="2400" dirty="0" err="1" smtClean="0"/>
              <a:t>nghiệt</a:t>
            </a:r>
            <a:r>
              <a:rPr lang="en-US" sz="2400" dirty="0" smtClean="0"/>
              <a:t>. </a:t>
            </a:r>
          </a:p>
          <a:p>
            <a:r>
              <a:rPr lang="en-US" sz="2400" dirty="0" err="1" smtClean="0"/>
              <a:t>Sự</a:t>
            </a:r>
            <a:r>
              <a:rPr lang="en-US" sz="2400" dirty="0" smtClean="0"/>
              <a:t> </a:t>
            </a:r>
            <a:r>
              <a:rPr lang="en-US" sz="2400" dirty="0" err="1" smtClean="0"/>
              <a:t>suy</a:t>
            </a:r>
            <a:r>
              <a:rPr lang="en-US" sz="2400" dirty="0" smtClean="0"/>
              <a:t> </a:t>
            </a:r>
            <a:r>
              <a:rPr lang="en-US" sz="2400" dirty="0" err="1" smtClean="0"/>
              <a:t>thoái</a:t>
            </a:r>
            <a:r>
              <a:rPr lang="en-US" sz="2400" dirty="0" smtClean="0"/>
              <a:t> </a:t>
            </a:r>
            <a:r>
              <a:rPr lang="en-US" sz="2400" dirty="0" err="1" smtClean="0"/>
              <a:t>của</a:t>
            </a:r>
            <a:r>
              <a:rPr lang="en-US" sz="2400" dirty="0" smtClean="0"/>
              <a:t> </a:t>
            </a:r>
            <a:r>
              <a:rPr lang="en-US" sz="2400" dirty="0" err="1" smtClean="0"/>
              <a:t>các</a:t>
            </a:r>
            <a:r>
              <a:rPr lang="en-US" sz="2400" dirty="0" smtClean="0"/>
              <a:t> </a:t>
            </a:r>
            <a:r>
              <a:rPr lang="en-US" sz="2400" dirty="0" err="1" smtClean="0"/>
              <a:t>rạn</a:t>
            </a:r>
            <a:r>
              <a:rPr lang="en-US" sz="2400" dirty="0" smtClean="0"/>
              <a:t> san </a:t>
            </a:r>
            <a:r>
              <a:rPr lang="en-US" sz="2400" dirty="0" err="1" smtClean="0"/>
              <a:t>hô</a:t>
            </a:r>
            <a:r>
              <a:rPr lang="en-US" sz="2400" dirty="0" smtClean="0"/>
              <a:t> </a:t>
            </a:r>
            <a:r>
              <a:rPr lang="en-US" sz="2400" dirty="0" err="1" smtClean="0"/>
              <a:t>phần</a:t>
            </a:r>
            <a:r>
              <a:rPr lang="en-US" sz="2400" dirty="0" smtClean="0"/>
              <a:t> </a:t>
            </a:r>
            <a:r>
              <a:rPr lang="en-US" sz="2400" dirty="0" err="1" smtClean="0"/>
              <a:t>nào</a:t>
            </a:r>
            <a:r>
              <a:rPr lang="en-US" sz="2400" dirty="0" smtClean="0"/>
              <a:t> </a:t>
            </a:r>
            <a:r>
              <a:rPr lang="en-US" sz="2400" dirty="0" err="1" smtClean="0"/>
              <a:t>đó</a:t>
            </a:r>
            <a:r>
              <a:rPr lang="en-US" sz="2400" dirty="0" smtClean="0"/>
              <a:t> </a:t>
            </a:r>
            <a:r>
              <a:rPr lang="en-US" sz="2400" dirty="0" err="1" smtClean="0"/>
              <a:t>sẽ</a:t>
            </a:r>
            <a:r>
              <a:rPr lang="en-US" sz="2400" dirty="0" smtClean="0"/>
              <a:t> </a:t>
            </a:r>
            <a:r>
              <a:rPr lang="en-US" sz="2400" dirty="0" err="1" smtClean="0"/>
              <a:t>làm</a:t>
            </a:r>
            <a:r>
              <a:rPr lang="en-US" sz="2400" dirty="0" smtClean="0"/>
              <a:t> </a:t>
            </a:r>
            <a:r>
              <a:rPr lang="en-US" sz="2400" dirty="0" err="1" smtClean="0"/>
              <a:t>giảm</a:t>
            </a:r>
            <a:r>
              <a:rPr lang="en-US" sz="2400" dirty="0" smtClean="0"/>
              <a:t> </a:t>
            </a:r>
            <a:r>
              <a:rPr lang="en-US" sz="2400" dirty="0" err="1" smtClean="0"/>
              <a:t>lượng</a:t>
            </a:r>
            <a:r>
              <a:rPr lang="en-US" sz="2400" dirty="0" smtClean="0"/>
              <a:t> </a:t>
            </a:r>
            <a:r>
              <a:rPr lang="en-US" sz="2400" dirty="0" err="1" smtClean="0"/>
              <a:t>khách</a:t>
            </a:r>
            <a:r>
              <a:rPr lang="en-US" sz="2400" dirty="0" smtClean="0"/>
              <a:t> du </a:t>
            </a:r>
            <a:r>
              <a:rPr lang="en-US" sz="2400" dirty="0" err="1" smtClean="0"/>
              <a:t>lịch</a:t>
            </a:r>
            <a:r>
              <a:rPr lang="en-US" sz="2400" dirty="0" smtClean="0"/>
              <a:t>, </a:t>
            </a:r>
            <a:r>
              <a:rPr lang="en-US" sz="2400" dirty="0" err="1" smtClean="0"/>
              <a:t>giảm</a:t>
            </a:r>
            <a:r>
              <a:rPr lang="en-US" sz="2400" dirty="0" smtClean="0"/>
              <a:t> </a:t>
            </a:r>
            <a:r>
              <a:rPr lang="en-US" sz="2400" dirty="0" err="1" smtClean="0"/>
              <a:t>trữ</a:t>
            </a:r>
            <a:r>
              <a:rPr lang="en-US" sz="2400" dirty="0" smtClean="0"/>
              <a:t> </a:t>
            </a:r>
            <a:r>
              <a:rPr lang="en-US" sz="2400" dirty="0" err="1" smtClean="0"/>
              <a:t>lượng</a:t>
            </a:r>
            <a:r>
              <a:rPr lang="en-US" sz="2400" dirty="0" smtClean="0"/>
              <a:t> </a:t>
            </a:r>
            <a:r>
              <a:rPr lang="en-US" sz="2400" dirty="0" err="1" smtClean="0"/>
              <a:t>cá</a:t>
            </a:r>
            <a:r>
              <a:rPr lang="en-US" sz="2400" dirty="0" smtClean="0"/>
              <a:t> </a:t>
            </a:r>
            <a:r>
              <a:rPr lang="en-US" sz="2400" dirty="0" err="1" smtClean="0"/>
              <a:t>đồng</a:t>
            </a:r>
            <a:r>
              <a:rPr lang="en-US" sz="2400" dirty="0" smtClean="0"/>
              <a:t> </a:t>
            </a:r>
            <a:r>
              <a:rPr lang="en-US" sz="2400" dirty="0" err="1" smtClean="0"/>
              <a:t>thời</a:t>
            </a:r>
            <a:r>
              <a:rPr lang="en-US" sz="2400" dirty="0" smtClean="0"/>
              <a:t> </a:t>
            </a:r>
            <a:r>
              <a:rPr lang="en-US" sz="2400" dirty="0" err="1" smtClean="0"/>
              <a:t>khiến</a:t>
            </a:r>
            <a:r>
              <a:rPr lang="en-US" sz="2400" dirty="0" smtClean="0"/>
              <a:t> </a:t>
            </a:r>
            <a:r>
              <a:rPr lang="en-US" sz="2400" dirty="0" err="1" smtClean="0"/>
              <a:t>người</a:t>
            </a:r>
            <a:r>
              <a:rPr lang="en-US" sz="2400" dirty="0" smtClean="0"/>
              <a:t> </a:t>
            </a:r>
            <a:r>
              <a:rPr lang="en-US" sz="2400" dirty="0" err="1" smtClean="0"/>
              <a:t>dân</a:t>
            </a:r>
            <a:r>
              <a:rPr lang="en-US" sz="2400" dirty="0" smtClean="0"/>
              <a:t> </a:t>
            </a:r>
            <a:r>
              <a:rPr lang="en-US" sz="2400" dirty="0" err="1" smtClean="0"/>
              <a:t>sống</a:t>
            </a:r>
            <a:r>
              <a:rPr lang="en-US" sz="2400" dirty="0" smtClean="0"/>
              <a:t> </a:t>
            </a:r>
            <a:r>
              <a:rPr lang="en-US" sz="2400" dirty="0" err="1" smtClean="0"/>
              <a:t>tại</a:t>
            </a:r>
            <a:r>
              <a:rPr lang="en-US" sz="2400" dirty="0" smtClean="0"/>
              <a:t> </a:t>
            </a:r>
            <a:r>
              <a:rPr lang="en-US" sz="2400" dirty="0" err="1" smtClean="0"/>
              <a:t>vùng</a:t>
            </a:r>
            <a:r>
              <a:rPr lang="en-US" sz="2400" dirty="0" smtClean="0"/>
              <a:t> </a:t>
            </a:r>
            <a:r>
              <a:rPr lang="en-US" sz="2400" dirty="0" err="1" smtClean="0"/>
              <a:t>ven</a:t>
            </a:r>
            <a:r>
              <a:rPr lang="en-US" sz="2400" dirty="0" smtClean="0"/>
              <a:t> </a:t>
            </a:r>
            <a:r>
              <a:rPr lang="en-US" sz="2400" dirty="0" err="1" smtClean="0"/>
              <a:t>biển</a:t>
            </a:r>
            <a:r>
              <a:rPr lang="en-US" sz="2400" dirty="0" smtClean="0"/>
              <a:t> </a:t>
            </a:r>
            <a:r>
              <a:rPr lang="en-US" sz="2400" dirty="0" err="1" smtClean="0"/>
              <a:t>dễ</a:t>
            </a:r>
            <a:r>
              <a:rPr lang="en-US" sz="2400" dirty="0" smtClean="0"/>
              <a:t> </a:t>
            </a:r>
            <a:r>
              <a:rPr lang="en-US" sz="2400" dirty="0" err="1" smtClean="0"/>
              <a:t>bị</a:t>
            </a:r>
            <a:r>
              <a:rPr lang="en-US" sz="2400" dirty="0" smtClean="0"/>
              <a:t> </a:t>
            </a:r>
            <a:r>
              <a:rPr lang="en-US" sz="2400" dirty="0" err="1" smtClean="0"/>
              <a:t>tổn</a:t>
            </a:r>
            <a:r>
              <a:rPr lang="en-US" sz="2400" dirty="0" smtClean="0"/>
              <a:t> </a:t>
            </a:r>
            <a:r>
              <a:rPr lang="en-US" sz="2400" dirty="0" err="1" smtClean="0"/>
              <a:t>thương</a:t>
            </a:r>
            <a:r>
              <a:rPr lang="en-US" sz="2400" dirty="0" smtClean="0"/>
              <a:t> </a:t>
            </a:r>
            <a:r>
              <a:rPr lang="en-US" sz="2400" dirty="0" err="1" smtClean="0"/>
              <a:t>hơn</a:t>
            </a:r>
            <a:r>
              <a:rPr lang="en-US" sz="2400" dirty="0" smtClean="0"/>
              <a:t> </a:t>
            </a:r>
            <a:r>
              <a:rPr lang="en-US" sz="2400" dirty="0" err="1" smtClean="0"/>
              <a:t>trước</a:t>
            </a:r>
            <a:r>
              <a:rPr lang="en-US" sz="2400" dirty="0" smtClean="0"/>
              <a:t> </a:t>
            </a:r>
            <a:r>
              <a:rPr lang="en-US" sz="2400" dirty="0" err="1" smtClean="0"/>
              <a:t>những</a:t>
            </a:r>
            <a:r>
              <a:rPr lang="en-US" sz="2400" dirty="0" smtClean="0"/>
              <a:t> </a:t>
            </a:r>
            <a:r>
              <a:rPr lang="en-US" sz="2400" dirty="0" err="1" smtClean="0"/>
              <a:t>cơn</a:t>
            </a:r>
            <a:r>
              <a:rPr lang="en-US" sz="2400" dirty="0" smtClean="0"/>
              <a:t> </a:t>
            </a:r>
            <a:r>
              <a:rPr lang="en-US" sz="2400" dirty="0" err="1" smtClean="0"/>
              <a:t>bão</a:t>
            </a:r>
            <a:r>
              <a:rPr lang="en-US" sz="2400" dirty="0" smtClean="0"/>
              <a:t>. </a:t>
            </a:r>
          </a:p>
          <a:p>
            <a:r>
              <a:rPr lang="en-US" sz="2400" dirty="0" err="1" smtClean="0"/>
              <a:t>Dự</a:t>
            </a:r>
            <a:r>
              <a:rPr lang="en-US" sz="2400" dirty="0" smtClean="0"/>
              <a:t> </a:t>
            </a:r>
            <a:r>
              <a:rPr lang="en-US" sz="2400" dirty="0" err="1" smtClean="0"/>
              <a:t>kiến</a:t>
            </a:r>
            <a:r>
              <a:rPr lang="en-US" sz="2400" dirty="0" smtClean="0"/>
              <a:t> </a:t>
            </a:r>
            <a:r>
              <a:rPr lang="en-US" sz="2400" dirty="0" err="1" smtClean="0"/>
              <a:t>hàng</a:t>
            </a:r>
            <a:r>
              <a:rPr lang="en-US" sz="2400" dirty="0" smtClean="0"/>
              <a:t> </a:t>
            </a:r>
            <a:r>
              <a:rPr lang="en-US" sz="2400" dirty="0" err="1" smtClean="0"/>
              <a:t>triệu</a:t>
            </a:r>
            <a:r>
              <a:rPr lang="en-US" sz="2400" dirty="0" smtClean="0"/>
              <a:t> </a:t>
            </a:r>
            <a:r>
              <a:rPr lang="en-US" sz="2400" dirty="0" err="1" smtClean="0"/>
              <a:t>người</a:t>
            </a:r>
            <a:r>
              <a:rPr lang="en-US" sz="2400" dirty="0" smtClean="0"/>
              <a:t> </a:t>
            </a:r>
            <a:r>
              <a:rPr lang="en-US" sz="2400" dirty="0" err="1" smtClean="0"/>
              <a:t>có</a:t>
            </a:r>
            <a:r>
              <a:rPr lang="en-US" sz="2400" dirty="0" smtClean="0"/>
              <a:t> </a:t>
            </a:r>
            <a:r>
              <a:rPr lang="en-US" sz="2400" dirty="0" err="1" smtClean="0"/>
              <a:t>thể</a:t>
            </a:r>
            <a:r>
              <a:rPr lang="en-US" sz="2400" dirty="0" smtClean="0"/>
              <a:t> </a:t>
            </a:r>
            <a:r>
              <a:rPr lang="en-US" sz="2400" dirty="0" err="1" smtClean="0"/>
              <a:t>sẽ</a:t>
            </a:r>
            <a:r>
              <a:rPr lang="en-US" sz="2400" dirty="0" smtClean="0"/>
              <a:t> </a:t>
            </a:r>
            <a:r>
              <a:rPr lang="en-US" sz="2400" dirty="0" err="1" smtClean="0"/>
              <a:t>bị</a:t>
            </a:r>
            <a:r>
              <a:rPr lang="en-US" sz="2400" dirty="0" smtClean="0"/>
              <a:t> </a:t>
            </a:r>
            <a:r>
              <a:rPr lang="en-US" sz="2400" dirty="0" err="1" smtClean="0"/>
              <a:t>mất</a:t>
            </a:r>
            <a:r>
              <a:rPr lang="en-US" sz="2400" dirty="0" smtClean="0"/>
              <a:t> </a:t>
            </a:r>
            <a:r>
              <a:rPr lang="en-US" sz="2400" dirty="0" err="1" smtClean="0"/>
              <a:t>nhà</a:t>
            </a:r>
            <a:r>
              <a:rPr lang="en-US" sz="2400" dirty="0" smtClean="0"/>
              <a:t> </a:t>
            </a:r>
            <a:r>
              <a:rPr lang="en-US" sz="2400" dirty="0" err="1" smtClean="0"/>
              <a:t>cửa</a:t>
            </a:r>
            <a:r>
              <a:rPr lang="en-US" sz="2400" dirty="0" smtClean="0"/>
              <a:t> do </a:t>
            </a:r>
            <a:r>
              <a:rPr lang="en-US" sz="2400" dirty="0" err="1" smtClean="0"/>
              <a:t>lũ</a:t>
            </a:r>
            <a:r>
              <a:rPr lang="en-US" sz="2400" dirty="0" smtClean="0"/>
              <a:t> </a:t>
            </a:r>
            <a:r>
              <a:rPr lang="en-US" sz="2400" dirty="0" err="1" smtClean="0"/>
              <a:t>lụt</a:t>
            </a:r>
            <a:r>
              <a:rPr lang="en-US" sz="2400" dirty="0" smtClean="0"/>
              <a:t> </a:t>
            </a:r>
            <a:r>
              <a:rPr lang="en-US" sz="2400" dirty="0" err="1" smtClean="0"/>
              <a:t>và</a:t>
            </a:r>
            <a:r>
              <a:rPr lang="en-US" sz="2400" dirty="0" smtClean="0"/>
              <a:t> </a:t>
            </a:r>
            <a:r>
              <a:rPr lang="en-US" sz="2400" dirty="0" err="1" smtClean="0"/>
              <a:t>nạn</a:t>
            </a:r>
            <a:r>
              <a:rPr lang="en-US" sz="2400" dirty="0" smtClean="0"/>
              <a:t> </a:t>
            </a:r>
            <a:r>
              <a:rPr lang="en-US" sz="2400" dirty="0" err="1" smtClean="0"/>
              <a:t>đói</a:t>
            </a:r>
            <a:r>
              <a:rPr lang="en-US" sz="2400" dirty="0" smtClean="0"/>
              <a:t>.</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86C2A57-0BF0-47A7-A7CB-D01C5A25A021}" type="slidenum">
              <a:rPr lang="en-US" smtClean="0"/>
              <a:pPr>
                <a:defRPr/>
              </a:pPr>
              <a:t>19</a:t>
            </a:fld>
            <a:endParaRPr lang="en-US"/>
          </a:p>
        </p:txBody>
      </p:sp>
      <p:pic>
        <p:nvPicPr>
          <p:cNvPr id="130050" name="Picture 2" descr="C:\Users\User\Downloads\10408580_756508011085282_7435818693792669332_n (4).jpg"/>
          <p:cNvPicPr>
            <a:picLocks noChangeAspect="1" noChangeArrowheads="1"/>
          </p:cNvPicPr>
          <p:nvPr/>
        </p:nvPicPr>
        <p:blipFill>
          <a:blip r:embed="rId2"/>
          <a:srcRect/>
          <a:stretch>
            <a:fillRect/>
          </a:stretch>
        </p:blipFill>
        <p:spPr bwMode="auto">
          <a:xfrm>
            <a:off x="0" y="0"/>
            <a:ext cx="9144000" cy="82296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p>
            <a:fld id="{01E18D31-7A6E-4A24-880A-623743D2708C}" type="slidenum">
              <a:rPr lang="en-US" smtClean="0"/>
              <a:pPr/>
              <a:t>2</a:t>
            </a:fld>
            <a:endParaRPr lang="en-US" smtClean="0"/>
          </a:p>
        </p:txBody>
      </p:sp>
      <p:sp>
        <p:nvSpPr>
          <p:cNvPr id="35842" name="Rectangle 2"/>
          <p:cNvSpPr>
            <a:spLocks noGrp="1" noChangeArrowheads="1"/>
          </p:cNvSpPr>
          <p:nvPr>
            <p:ph type="title"/>
          </p:nvPr>
        </p:nvSpPr>
        <p:spPr>
          <a:xfrm>
            <a:off x="609600" y="304800"/>
            <a:ext cx="8001000" cy="1216025"/>
          </a:xfrm>
        </p:spPr>
        <p:txBody>
          <a:bodyPr/>
          <a:lstStyle/>
          <a:p>
            <a:pPr eaLnBrk="1" hangingPunct="1"/>
            <a:r>
              <a:rPr lang="en-US" sz="3200" b="1" smtClean="0">
                <a:solidFill>
                  <a:schemeClr val="accent2"/>
                </a:solidFill>
                <a:latin typeface="Arial" charset="0"/>
              </a:rPr>
              <a:t>NỘI DUNG TRÌNH BÀY</a:t>
            </a:r>
            <a:r>
              <a:rPr lang="en-IN" sz="3200" smtClean="0">
                <a:solidFill>
                  <a:schemeClr val="accent2"/>
                </a:solidFill>
                <a:latin typeface="Arial" charset="0"/>
              </a:rPr>
              <a:t> </a:t>
            </a:r>
            <a:endParaRPr lang="en-US" sz="3200" smtClean="0">
              <a:solidFill>
                <a:schemeClr val="accent2"/>
              </a:solidFill>
              <a:latin typeface="Arial" charset="0"/>
            </a:endParaRPr>
          </a:p>
        </p:txBody>
      </p:sp>
      <p:sp>
        <p:nvSpPr>
          <p:cNvPr id="5124" name="Rectangle 3"/>
          <p:cNvSpPr>
            <a:spLocks noGrp="1" noChangeArrowheads="1"/>
          </p:cNvSpPr>
          <p:nvPr>
            <p:ph type="body" idx="1"/>
          </p:nvPr>
        </p:nvSpPr>
        <p:spPr>
          <a:xfrm>
            <a:off x="228600" y="2209800"/>
            <a:ext cx="8686800" cy="1905000"/>
          </a:xfrm>
          <a:ln>
            <a:solidFill>
              <a:schemeClr val="accent1"/>
            </a:solidFill>
          </a:ln>
        </p:spPr>
        <p:txBody>
          <a:bodyPr/>
          <a:lstStyle/>
          <a:p>
            <a:pPr marL="571500" indent="-571500" eaLnBrk="1" hangingPunct="1">
              <a:lnSpc>
                <a:spcPct val="90000"/>
              </a:lnSpc>
              <a:buFont typeface="+mj-lt"/>
              <a:buAutoNum type="arabicPeriod"/>
              <a:defRPr/>
            </a:pPr>
            <a:r>
              <a:rPr lang="en-US" sz="2400" b="1" dirty="0" err="1" smtClean="0">
                <a:solidFill>
                  <a:srgbClr val="FF0000"/>
                </a:solidFill>
                <a:latin typeface="+mj-lt"/>
              </a:rPr>
              <a:t>Thực</a:t>
            </a:r>
            <a:r>
              <a:rPr lang="en-US" sz="2400" b="1" dirty="0" smtClean="0">
                <a:solidFill>
                  <a:srgbClr val="FF0000"/>
                </a:solidFill>
                <a:latin typeface="+mj-lt"/>
              </a:rPr>
              <a:t> </a:t>
            </a:r>
            <a:r>
              <a:rPr lang="en-US" sz="2400" b="1" dirty="0" err="1" smtClean="0">
                <a:solidFill>
                  <a:srgbClr val="FF0000"/>
                </a:solidFill>
                <a:latin typeface="+mj-lt"/>
              </a:rPr>
              <a:t>trạng</a:t>
            </a:r>
            <a:r>
              <a:rPr lang="en-US" sz="2400" b="1" dirty="0" smtClean="0">
                <a:solidFill>
                  <a:srgbClr val="FF0000"/>
                </a:solidFill>
                <a:latin typeface="+mj-lt"/>
              </a:rPr>
              <a:t> </a:t>
            </a:r>
            <a:r>
              <a:rPr lang="en-US" sz="2400" b="1" dirty="0" err="1" smtClean="0">
                <a:latin typeface="+mj-lt"/>
              </a:rPr>
              <a:t>về</a:t>
            </a:r>
            <a:r>
              <a:rPr lang="en-US" sz="2400" b="1" dirty="0" smtClean="0">
                <a:latin typeface="+mj-lt"/>
              </a:rPr>
              <a:t> </a:t>
            </a:r>
            <a:r>
              <a:rPr lang="en-US" sz="2400" b="1" dirty="0" err="1" smtClean="0">
                <a:latin typeface="+mj-lt"/>
              </a:rPr>
              <a:t>biến</a:t>
            </a:r>
            <a:r>
              <a:rPr lang="en-US" sz="2400" b="1" dirty="0" smtClean="0">
                <a:latin typeface="+mj-lt"/>
              </a:rPr>
              <a:t> </a:t>
            </a:r>
            <a:r>
              <a:rPr lang="en-US" sz="2400" b="1" dirty="0" err="1" smtClean="0">
                <a:latin typeface="+mj-lt"/>
              </a:rPr>
              <a:t>đổi</a:t>
            </a:r>
            <a:r>
              <a:rPr lang="en-US" sz="2400" b="1" dirty="0" smtClean="0">
                <a:latin typeface="+mj-lt"/>
              </a:rPr>
              <a:t> </a:t>
            </a:r>
            <a:r>
              <a:rPr lang="en-US" sz="2400" b="1" dirty="0" err="1" smtClean="0">
                <a:latin typeface="+mj-lt"/>
              </a:rPr>
              <a:t>khí</a:t>
            </a:r>
            <a:r>
              <a:rPr lang="en-US" sz="2400" b="1" dirty="0" smtClean="0">
                <a:latin typeface="+mj-lt"/>
              </a:rPr>
              <a:t> </a:t>
            </a:r>
            <a:r>
              <a:rPr lang="en-US" sz="2400" b="1" dirty="0" err="1" smtClean="0">
                <a:latin typeface="+mj-lt"/>
              </a:rPr>
              <a:t>hậu</a:t>
            </a:r>
            <a:endParaRPr lang="en-US" sz="2400" b="1" dirty="0" smtClean="0">
              <a:latin typeface="+mj-lt"/>
            </a:endParaRPr>
          </a:p>
          <a:p>
            <a:pPr marL="571500" indent="-571500" eaLnBrk="1" hangingPunct="1">
              <a:lnSpc>
                <a:spcPct val="90000"/>
              </a:lnSpc>
              <a:buFont typeface="+mj-lt"/>
              <a:buAutoNum type="arabicPeriod"/>
              <a:defRPr/>
            </a:pPr>
            <a:r>
              <a:rPr lang="en-US" sz="2400" b="1" dirty="0" err="1" smtClean="0">
                <a:solidFill>
                  <a:srgbClr val="FF0000"/>
                </a:solidFill>
                <a:latin typeface="+mj-lt"/>
              </a:rPr>
              <a:t>Nguyên</a:t>
            </a:r>
            <a:r>
              <a:rPr lang="en-US" sz="2400" b="1" dirty="0" smtClean="0">
                <a:solidFill>
                  <a:srgbClr val="FF0000"/>
                </a:solidFill>
                <a:latin typeface="+mj-lt"/>
              </a:rPr>
              <a:t> </a:t>
            </a:r>
            <a:r>
              <a:rPr lang="en-US" sz="2400" b="1" dirty="0" err="1" smtClean="0">
                <a:solidFill>
                  <a:srgbClr val="FF0000"/>
                </a:solidFill>
                <a:latin typeface="+mj-lt"/>
              </a:rPr>
              <a:t>nhân</a:t>
            </a:r>
            <a:r>
              <a:rPr lang="en-US" sz="2400" b="1" dirty="0" smtClean="0">
                <a:solidFill>
                  <a:srgbClr val="FF0000"/>
                </a:solidFill>
                <a:latin typeface="+mj-lt"/>
              </a:rPr>
              <a:t> </a:t>
            </a:r>
            <a:r>
              <a:rPr lang="en-US" sz="2400" b="1" dirty="0" err="1" smtClean="0">
                <a:solidFill>
                  <a:srgbClr val="FF0000"/>
                </a:solidFill>
                <a:latin typeface="+mj-lt"/>
              </a:rPr>
              <a:t>và</a:t>
            </a:r>
            <a:r>
              <a:rPr lang="en-US" sz="2400" b="1" dirty="0" smtClean="0">
                <a:solidFill>
                  <a:srgbClr val="FF0000"/>
                </a:solidFill>
                <a:latin typeface="+mj-lt"/>
              </a:rPr>
              <a:t> </a:t>
            </a:r>
            <a:r>
              <a:rPr lang="en-US" sz="2400" b="1" dirty="0" err="1" smtClean="0">
                <a:solidFill>
                  <a:srgbClr val="FF0000"/>
                </a:solidFill>
                <a:latin typeface="+mj-lt"/>
              </a:rPr>
              <a:t>tác</a:t>
            </a:r>
            <a:r>
              <a:rPr lang="en-US" sz="2400" b="1" dirty="0" smtClean="0">
                <a:solidFill>
                  <a:srgbClr val="FF0000"/>
                </a:solidFill>
                <a:latin typeface="+mj-lt"/>
              </a:rPr>
              <a:t> </a:t>
            </a:r>
            <a:r>
              <a:rPr lang="en-US" sz="2400" b="1" dirty="0" err="1" smtClean="0">
                <a:solidFill>
                  <a:srgbClr val="FF0000"/>
                </a:solidFill>
                <a:latin typeface="+mj-lt"/>
              </a:rPr>
              <a:t>động</a:t>
            </a:r>
            <a:r>
              <a:rPr lang="en-US" sz="2400" b="1" dirty="0" smtClean="0">
                <a:solidFill>
                  <a:srgbClr val="FF0000"/>
                </a:solidFill>
                <a:latin typeface="+mj-lt"/>
              </a:rPr>
              <a:t> </a:t>
            </a:r>
            <a:r>
              <a:rPr lang="en-US" sz="2400" b="1" dirty="0" err="1" smtClean="0">
                <a:latin typeface="+mj-lt"/>
              </a:rPr>
              <a:t>của</a:t>
            </a:r>
            <a:r>
              <a:rPr lang="en-US" sz="2400" b="1" dirty="0" smtClean="0">
                <a:latin typeface="+mj-lt"/>
              </a:rPr>
              <a:t> </a:t>
            </a:r>
            <a:r>
              <a:rPr lang="en-US" sz="2400" b="1" dirty="0" err="1" smtClean="0">
                <a:latin typeface="+mj-lt"/>
              </a:rPr>
              <a:t>biến</a:t>
            </a:r>
            <a:r>
              <a:rPr lang="en-US" sz="2400" b="1" dirty="0" smtClean="0">
                <a:latin typeface="+mj-lt"/>
              </a:rPr>
              <a:t> </a:t>
            </a:r>
            <a:r>
              <a:rPr lang="en-US" sz="2400" b="1" dirty="0" err="1" smtClean="0">
                <a:latin typeface="+mj-lt"/>
              </a:rPr>
              <a:t>đổi</a:t>
            </a:r>
            <a:r>
              <a:rPr lang="en-US" sz="2400" b="1" dirty="0" smtClean="0">
                <a:latin typeface="+mj-lt"/>
              </a:rPr>
              <a:t> </a:t>
            </a:r>
            <a:r>
              <a:rPr lang="en-US" sz="2400" b="1" dirty="0" err="1" smtClean="0">
                <a:latin typeface="+mj-lt"/>
              </a:rPr>
              <a:t>khí</a:t>
            </a:r>
            <a:r>
              <a:rPr lang="en-US" sz="2400" b="1" dirty="0" smtClean="0">
                <a:latin typeface="+mj-lt"/>
              </a:rPr>
              <a:t> </a:t>
            </a:r>
            <a:r>
              <a:rPr lang="en-US" sz="2400" b="1" dirty="0" err="1" smtClean="0">
                <a:latin typeface="+mj-lt"/>
              </a:rPr>
              <a:t>hậu</a:t>
            </a:r>
            <a:endParaRPr lang="en-US" sz="2400" b="1" dirty="0" smtClean="0">
              <a:latin typeface="+mj-lt"/>
            </a:endParaRPr>
          </a:p>
          <a:p>
            <a:pPr marL="571500" indent="-571500" eaLnBrk="1" hangingPunct="1">
              <a:lnSpc>
                <a:spcPct val="90000"/>
              </a:lnSpc>
              <a:buFont typeface="+mj-lt"/>
              <a:buAutoNum type="arabicPeriod"/>
              <a:defRPr/>
            </a:pPr>
            <a:r>
              <a:rPr lang="en-US" sz="2400" b="1" dirty="0" err="1" smtClean="0">
                <a:latin typeface="+mj-lt"/>
              </a:rPr>
              <a:t>Các</a:t>
            </a:r>
            <a:r>
              <a:rPr lang="en-US" sz="2400" b="1" dirty="0" smtClean="0">
                <a:latin typeface="+mj-lt"/>
              </a:rPr>
              <a:t> </a:t>
            </a:r>
            <a:r>
              <a:rPr lang="en-US" sz="2400" b="1" dirty="0" err="1" smtClean="0">
                <a:solidFill>
                  <a:srgbClr val="FF0000"/>
                </a:solidFill>
                <a:latin typeface="+mj-lt"/>
              </a:rPr>
              <a:t>biện</a:t>
            </a:r>
            <a:r>
              <a:rPr lang="en-US" sz="2400" b="1" dirty="0" smtClean="0">
                <a:solidFill>
                  <a:srgbClr val="FF0000"/>
                </a:solidFill>
                <a:latin typeface="+mj-lt"/>
              </a:rPr>
              <a:t> </a:t>
            </a:r>
            <a:r>
              <a:rPr lang="en-US" sz="2400" b="1" dirty="0" err="1" smtClean="0">
                <a:solidFill>
                  <a:srgbClr val="FF0000"/>
                </a:solidFill>
                <a:latin typeface="+mj-lt"/>
              </a:rPr>
              <a:t>pháp</a:t>
            </a:r>
            <a:r>
              <a:rPr lang="en-US" sz="2400" b="1" dirty="0" smtClean="0">
                <a:solidFill>
                  <a:srgbClr val="FF0000"/>
                </a:solidFill>
                <a:latin typeface="+mj-lt"/>
              </a:rPr>
              <a:t> </a:t>
            </a:r>
            <a:r>
              <a:rPr lang="en-US" sz="2400" b="1" dirty="0" err="1" smtClean="0">
                <a:solidFill>
                  <a:schemeClr val="accent6"/>
                </a:solidFill>
                <a:latin typeface="+mj-lt"/>
              </a:rPr>
              <a:t>giảm</a:t>
            </a:r>
            <a:r>
              <a:rPr lang="en-US" sz="2400" b="1" dirty="0" smtClean="0">
                <a:solidFill>
                  <a:schemeClr val="accent6"/>
                </a:solidFill>
                <a:latin typeface="+mj-lt"/>
              </a:rPr>
              <a:t> </a:t>
            </a:r>
            <a:r>
              <a:rPr lang="en-US" sz="2400" b="1" dirty="0" err="1" smtClean="0">
                <a:solidFill>
                  <a:schemeClr val="accent6"/>
                </a:solidFill>
                <a:latin typeface="+mj-lt"/>
              </a:rPr>
              <a:t>thiểu</a:t>
            </a:r>
            <a:r>
              <a:rPr lang="en-US" sz="2400" b="1" dirty="0" smtClean="0">
                <a:solidFill>
                  <a:schemeClr val="accent6"/>
                </a:solidFill>
                <a:latin typeface="+mj-lt"/>
              </a:rPr>
              <a:t> </a:t>
            </a:r>
            <a:r>
              <a:rPr lang="en-US" sz="2400" b="1" dirty="0" err="1" smtClean="0">
                <a:solidFill>
                  <a:srgbClr val="FF0000"/>
                </a:solidFill>
                <a:latin typeface="+mj-lt"/>
              </a:rPr>
              <a:t>và</a:t>
            </a:r>
            <a:r>
              <a:rPr lang="en-US" sz="2400" b="1" dirty="0" smtClean="0">
                <a:solidFill>
                  <a:srgbClr val="FF0000"/>
                </a:solidFill>
                <a:latin typeface="+mj-lt"/>
              </a:rPr>
              <a:t> </a:t>
            </a:r>
            <a:r>
              <a:rPr lang="en-US" sz="2400" b="1" dirty="0" err="1" smtClean="0">
                <a:solidFill>
                  <a:schemeClr val="accent6"/>
                </a:solidFill>
                <a:latin typeface="+mj-lt"/>
              </a:rPr>
              <a:t>thích</a:t>
            </a:r>
            <a:r>
              <a:rPr lang="en-US" sz="2400" b="1" dirty="0" smtClean="0">
                <a:solidFill>
                  <a:schemeClr val="accent6"/>
                </a:solidFill>
                <a:latin typeface="+mj-lt"/>
              </a:rPr>
              <a:t> </a:t>
            </a:r>
            <a:r>
              <a:rPr lang="en-US" sz="2400" b="1" dirty="0" err="1" smtClean="0">
                <a:solidFill>
                  <a:schemeClr val="accent6"/>
                </a:solidFill>
                <a:latin typeface="+mj-lt"/>
              </a:rPr>
              <a:t>ứng</a:t>
            </a:r>
            <a:r>
              <a:rPr lang="en-US" sz="2400" b="1" dirty="0" smtClean="0">
                <a:solidFill>
                  <a:schemeClr val="accent6"/>
                </a:solidFill>
                <a:latin typeface="+mj-lt"/>
              </a:rPr>
              <a:t> </a:t>
            </a:r>
            <a:r>
              <a:rPr lang="en-US" sz="2400" b="1" dirty="0" err="1" smtClean="0">
                <a:latin typeface="+mj-lt"/>
              </a:rPr>
              <a:t>với</a:t>
            </a:r>
            <a:r>
              <a:rPr lang="en-US" sz="2400" b="1" dirty="0" smtClean="0">
                <a:latin typeface="+mj-lt"/>
              </a:rPr>
              <a:t> </a:t>
            </a:r>
            <a:r>
              <a:rPr lang="en-US" sz="2400" b="1" dirty="0" err="1" smtClean="0">
                <a:latin typeface="+mj-lt"/>
              </a:rPr>
              <a:t>biến</a:t>
            </a:r>
            <a:r>
              <a:rPr lang="en-US" sz="2400" b="1" dirty="0" smtClean="0">
                <a:latin typeface="+mj-lt"/>
              </a:rPr>
              <a:t> </a:t>
            </a:r>
            <a:r>
              <a:rPr lang="en-US" sz="2400" b="1" dirty="0" err="1" smtClean="0">
                <a:latin typeface="+mj-lt"/>
              </a:rPr>
              <a:t>đổi</a:t>
            </a:r>
            <a:r>
              <a:rPr lang="en-US" sz="2400" b="1" dirty="0" smtClean="0">
                <a:latin typeface="+mj-lt"/>
              </a:rPr>
              <a:t> </a:t>
            </a:r>
            <a:r>
              <a:rPr lang="en-US" sz="2400" b="1" dirty="0" err="1" smtClean="0">
                <a:latin typeface="+mj-lt"/>
              </a:rPr>
              <a:t>khí</a:t>
            </a:r>
            <a:r>
              <a:rPr lang="en-US" sz="2400" b="1" dirty="0" smtClean="0">
                <a:latin typeface="+mj-lt"/>
              </a:rPr>
              <a:t> </a:t>
            </a:r>
            <a:r>
              <a:rPr lang="en-US" sz="2400" b="1" dirty="0" err="1" smtClean="0">
                <a:latin typeface="+mj-lt"/>
              </a:rPr>
              <a:t>hậu</a:t>
            </a:r>
            <a:endParaRPr lang="en-US" sz="2400" b="1" dirty="0" smtClean="0">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500" fill="hold"/>
                                        <p:tgtEl>
                                          <p:spTgt spid="35842"/>
                                        </p:tgtEl>
                                        <p:attrNameLst>
                                          <p:attrName>ppt_w</p:attrName>
                                        </p:attrNameLst>
                                      </p:cBhvr>
                                      <p:tavLst>
                                        <p:tav tm="0">
                                          <p:val>
                                            <p:fltVal val="0"/>
                                          </p:val>
                                        </p:tav>
                                        <p:tav tm="100000">
                                          <p:val>
                                            <p:strVal val="#ppt_w"/>
                                          </p:val>
                                        </p:tav>
                                      </p:tavLst>
                                    </p:anim>
                                    <p:anim calcmode="lin" valueType="num">
                                      <p:cBhvr>
                                        <p:cTn id="8" dur="500" fill="hold"/>
                                        <p:tgtEl>
                                          <p:spTgt spid="358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p>
            <a:fld id="{33DFCA4F-E7ED-447F-A988-05ADA2537FE2}" type="slidenum">
              <a:rPr lang="en-US" smtClean="0"/>
              <a:pPr/>
              <a:t>20</a:t>
            </a:fld>
            <a:endParaRPr lang="en-US" smtClean="0"/>
          </a:p>
        </p:txBody>
      </p:sp>
      <p:sp>
        <p:nvSpPr>
          <p:cNvPr id="33794" name="Rectangle 2"/>
          <p:cNvSpPr>
            <a:spLocks noGrp="1" noChangeArrowheads="1"/>
          </p:cNvSpPr>
          <p:nvPr>
            <p:ph type="title"/>
          </p:nvPr>
        </p:nvSpPr>
        <p:spPr>
          <a:xfrm>
            <a:off x="457200" y="609599"/>
            <a:ext cx="8534400" cy="762001"/>
          </a:xfrm>
        </p:spPr>
        <p:txBody>
          <a:bodyPr/>
          <a:lstStyle/>
          <a:p>
            <a:pPr eaLnBrk="1" hangingPunct="1"/>
            <a:r>
              <a:rPr lang="en-US" sz="2800" b="1" dirty="0" err="1" smtClean="0"/>
              <a:t>Thực</a:t>
            </a:r>
            <a:r>
              <a:rPr lang="en-US" sz="2800" b="1" dirty="0" smtClean="0"/>
              <a:t> </a:t>
            </a:r>
            <a:r>
              <a:rPr lang="en-US" sz="2800" b="1" dirty="0" err="1" smtClean="0"/>
              <a:t>trạng</a:t>
            </a:r>
            <a:r>
              <a:rPr lang="en-US" sz="2800" b="1" dirty="0" smtClean="0"/>
              <a:t> </a:t>
            </a:r>
            <a:r>
              <a:rPr lang="en-US" sz="2800" b="1" dirty="0" err="1" smtClean="0"/>
              <a:t>về</a:t>
            </a:r>
            <a:r>
              <a:rPr lang="en-US" sz="2800" b="1" dirty="0" smtClean="0"/>
              <a:t> BĐKH </a:t>
            </a:r>
            <a:r>
              <a:rPr lang="en-US" sz="2800" b="1" dirty="0" err="1" smtClean="0"/>
              <a:t>tại</a:t>
            </a:r>
            <a:r>
              <a:rPr lang="en-US" sz="2800" b="1" dirty="0" smtClean="0"/>
              <a:t> </a:t>
            </a:r>
            <a:r>
              <a:rPr lang="en-US" sz="2800" b="1" dirty="0" err="1" smtClean="0"/>
              <a:t>Việt</a:t>
            </a:r>
            <a:r>
              <a:rPr lang="en-US" sz="2800" b="1" dirty="0" smtClean="0"/>
              <a:t> Nam</a:t>
            </a:r>
            <a:endParaRPr lang="en-US" sz="2800" dirty="0" smtClean="0">
              <a:solidFill>
                <a:schemeClr val="accent2"/>
              </a:solidFill>
              <a:latin typeface="Arial" charset="0"/>
            </a:endParaRPr>
          </a:p>
        </p:txBody>
      </p:sp>
      <p:sp>
        <p:nvSpPr>
          <p:cNvPr id="12292" name="Rectangle 3"/>
          <p:cNvSpPr>
            <a:spLocks noGrp="1" noChangeArrowheads="1"/>
          </p:cNvSpPr>
          <p:nvPr>
            <p:ph type="body" idx="1"/>
          </p:nvPr>
        </p:nvSpPr>
        <p:spPr>
          <a:xfrm>
            <a:off x="0" y="1600200"/>
            <a:ext cx="9144000" cy="4572000"/>
          </a:xfrm>
        </p:spPr>
        <p:txBody>
          <a:bodyPr/>
          <a:lstStyle/>
          <a:p>
            <a:r>
              <a:rPr lang="en-US" sz="2400" dirty="0" err="1" smtClean="0"/>
              <a:t>Việt</a:t>
            </a:r>
            <a:r>
              <a:rPr lang="en-US" sz="2400" dirty="0" smtClean="0"/>
              <a:t> Nam </a:t>
            </a:r>
            <a:r>
              <a:rPr lang="en-US" sz="2400" dirty="0" err="1" smtClean="0"/>
              <a:t>là</a:t>
            </a:r>
            <a:r>
              <a:rPr lang="en-US" sz="2400" dirty="0" smtClean="0"/>
              <a:t> </a:t>
            </a:r>
            <a:r>
              <a:rPr lang="en-US" sz="2400" dirty="0" err="1" smtClean="0"/>
              <a:t>một</a:t>
            </a:r>
            <a:r>
              <a:rPr lang="en-US" sz="2400" dirty="0" smtClean="0"/>
              <a:t> </a:t>
            </a:r>
            <a:r>
              <a:rPr lang="en-US" sz="2400" dirty="0" err="1" smtClean="0"/>
              <a:t>trong</a:t>
            </a:r>
            <a:r>
              <a:rPr lang="en-US" sz="2400" dirty="0" smtClean="0"/>
              <a:t> </a:t>
            </a:r>
            <a:r>
              <a:rPr lang="en-US" sz="2400" b="1" dirty="0" smtClean="0"/>
              <a:t>5 </a:t>
            </a:r>
            <a:r>
              <a:rPr lang="en-US" sz="2400" b="1" dirty="0" err="1" smtClean="0"/>
              <a:t>nước</a:t>
            </a:r>
            <a:r>
              <a:rPr lang="en-US" sz="2400" b="1" dirty="0" smtClean="0"/>
              <a:t> </a:t>
            </a:r>
            <a:r>
              <a:rPr lang="en-US" sz="2400" dirty="0" err="1" smtClean="0"/>
              <a:t>chịu</a:t>
            </a:r>
            <a:r>
              <a:rPr lang="en-US" sz="2400" dirty="0" smtClean="0"/>
              <a:t> </a:t>
            </a:r>
            <a:r>
              <a:rPr lang="en-US" sz="2400" dirty="0" err="1" smtClean="0"/>
              <a:t>ảnh</a:t>
            </a:r>
            <a:r>
              <a:rPr lang="en-US" sz="2400" dirty="0" smtClean="0"/>
              <a:t> </a:t>
            </a:r>
            <a:r>
              <a:rPr lang="en-US" sz="2400" dirty="0" err="1" smtClean="0"/>
              <a:t>hưởng</a:t>
            </a:r>
            <a:r>
              <a:rPr lang="en-US" sz="2400" dirty="0" smtClean="0"/>
              <a:t> </a:t>
            </a:r>
            <a:r>
              <a:rPr lang="en-US" sz="2400" dirty="0" err="1" smtClean="0"/>
              <a:t>nặng</a:t>
            </a:r>
            <a:r>
              <a:rPr lang="en-US" sz="2400" dirty="0" smtClean="0"/>
              <a:t> </a:t>
            </a:r>
            <a:r>
              <a:rPr lang="en-US" sz="2400" dirty="0" err="1" smtClean="0"/>
              <a:t>nề</a:t>
            </a:r>
            <a:r>
              <a:rPr lang="en-US" sz="2400" dirty="0" smtClean="0"/>
              <a:t> </a:t>
            </a:r>
            <a:r>
              <a:rPr lang="en-US" sz="2400" dirty="0" err="1" smtClean="0"/>
              <a:t>nhất</a:t>
            </a:r>
            <a:r>
              <a:rPr lang="en-US" sz="2400" dirty="0" smtClean="0"/>
              <a:t> </a:t>
            </a:r>
            <a:r>
              <a:rPr lang="en-US" sz="2400" dirty="0" err="1" smtClean="0"/>
              <a:t>bởi</a:t>
            </a:r>
            <a:r>
              <a:rPr lang="en-US" sz="2400" dirty="0" smtClean="0"/>
              <a:t> </a:t>
            </a:r>
            <a:r>
              <a:rPr lang="en-US" sz="2400" dirty="0" err="1" smtClean="0"/>
              <a:t>thiên</a:t>
            </a:r>
            <a:r>
              <a:rPr lang="en-US" sz="2400" dirty="0" smtClean="0"/>
              <a:t> tai </a:t>
            </a:r>
            <a:r>
              <a:rPr lang="en-US" sz="2400" dirty="0" err="1" smtClean="0"/>
              <a:t>và</a:t>
            </a:r>
            <a:r>
              <a:rPr lang="en-US" sz="2400" dirty="0" smtClean="0"/>
              <a:t> </a:t>
            </a:r>
            <a:r>
              <a:rPr lang="en-US" sz="2400" dirty="0" err="1" smtClean="0"/>
              <a:t>biến</a:t>
            </a:r>
            <a:r>
              <a:rPr lang="en-US" sz="2400" dirty="0" smtClean="0"/>
              <a:t> </a:t>
            </a:r>
            <a:r>
              <a:rPr lang="en-US" sz="2400" dirty="0" err="1" smtClean="0"/>
              <a:t>đổi</a:t>
            </a:r>
            <a:r>
              <a:rPr lang="en-US" sz="2400" dirty="0" smtClean="0"/>
              <a:t> </a:t>
            </a:r>
            <a:r>
              <a:rPr lang="en-US" sz="2400" dirty="0" err="1" smtClean="0"/>
              <a:t>khí</a:t>
            </a:r>
            <a:r>
              <a:rPr lang="en-US" sz="2400" dirty="0" smtClean="0"/>
              <a:t> </a:t>
            </a:r>
            <a:r>
              <a:rPr lang="en-US" sz="2400" dirty="0" err="1" smtClean="0"/>
              <a:t>hậu</a:t>
            </a:r>
            <a:r>
              <a:rPr lang="en-US" sz="2400" dirty="0" smtClean="0"/>
              <a:t> </a:t>
            </a:r>
            <a:r>
              <a:rPr lang="en-US" sz="2400" dirty="0" err="1" smtClean="0"/>
              <a:t>toàn</a:t>
            </a:r>
            <a:r>
              <a:rPr lang="en-US" sz="2400" dirty="0" smtClean="0"/>
              <a:t> </a:t>
            </a:r>
            <a:r>
              <a:rPr lang="en-US" sz="2400" dirty="0" err="1" smtClean="0"/>
              <a:t>cầu</a:t>
            </a:r>
            <a:r>
              <a:rPr lang="en-US" sz="2400" dirty="0" smtClean="0"/>
              <a:t>. </a:t>
            </a:r>
          </a:p>
          <a:p>
            <a:r>
              <a:rPr lang="en-US" sz="2400" dirty="0" smtClean="0"/>
              <a:t>ĐBSCL, ĐB </a:t>
            </a:r>
            <a:r>
              <a:rPr lang="en-US" sz="2400" dirty="0" err="1" smtClean="0"/>
              <a:t>sông</a:t>
            </a:r>
            <a:r>
              <a:rPr lang="en-US" sz="2400" dirty="0" smtClean="0"/>
              <a:t> Nile (Ai </a:t>
            </a:r>
            <a:r>
              <a:rPr lang="en-US" sz="2400" dirty="0" err="1" smtClean="0"/>
              <a:t>Cập</a:t>
            </a:r>
            <a:r>
              <a:rPr lang="en-US" sz="2400" dirty="0" smtClean="0"/>
              <a:t>) </a:t>
            </a:r>
            <a:r>
              <a:rPr lang="en-US" sz="2400" dirty="0" err="1" smtClean="0"/>
              <a:t>và</a:t>
            </a:r>
            <a:r>
              <a:rPr lang="en-US" sz="2400" dirty="0" smtClean="0"/>
              <a:t> ĐB </a:t>
            </a:r>
            <a:r>
              <a:rPr lang="en-US" sz="2400" dirty="0" err="1" smtClean="0"/>
              <a:t>sông</a:t>
            </a:r>
            <a:r>
              <a:rPr lang="en-US" sz="2400" dirty="0" smtClean="0"/>
              <a:t> Ganges (Bangladesh) </a:t>
            </a:r>
            <a:r>
              <a:rPr lang="en-US" sz="2400" dirty="0" err="1" smtClean="0"/>
              <a:t>là</a:t>
            </a:r>
            <a:r>
              <a:rPr lang="en-US" sz="2400" dirty="0" smtClean="0"/>
              <a:t> </a:t>
            </a:r>
            <a:r>
              <a:rPr lang="en-US" sz="2400" b="1" dirty="0" smtClean="0"/>
              <a:t>3 </a:t>
            </a:r>
            <a:r>
              <a:rPr lang="en-US" sz="2400" b="1" dirty="0" err="1" smtClean="0"/>
              <a:t>đồng</a:t>
            </a:r>
            <a:r>
              <a:rPr lang="en-US" sz="2400" b="1" dirty="0" smtClean="0"/>
              <a:t> </a:t>
            </a:r>
            <a:r>
              <a:rPr lang="en-US" sz="2400" b="1" dirty="0" err="1" smtClean="0"/>
              <a:t>bằng</a:t>
            </a:r>
            <a:r>
              <a:rPr lang="en-US" sz="2400" b="1" dirty="0" smtClean="0"/>
              <a:t> </a:t>
            </a:r>
            <a:r>
              <a:rPr lang="en-US" sz="2400" dirty="0" err="1" smtClean="0"/>
              <a:t>trên</a:t>
            </a:r>
            <a:r>
              <a:rPr lang="en-US" sz="2400" dirty="0" smtClean="0"/>
              <a:t> </a:t>
            </a:r>
            <a:r>
              <a:rPr lang="en-US" sz="2400" dirty="0" err="1" smtClean="0"/>
              <a:t>thế</a:t>
            </a:r>
            <a:r>
              <a:rPr lang="en-US" sz="2400" dirty="0" smtClean="0"/>
              <a:t> </a:t>
            </a:r>
            <a:r>
              <a:rPr lang="en-US" sz="2400" dirty="0" err="1" smtClean="0"/>
              <a:t>giới</a:t>
            </a:r>
            <a:r>
              <a:rPr lang="en-US" sz="2400" dirty="0" smtClean="0"/>
              <a:t> </a:t>
            </a:r>
            <a:r>
              <a:rPr lang="en-US" sz="2400" dirty="0" err="1" smtClean="0"/>
              <a:t>dễ</a:t>
            </a:r>
            <a:r>
              <a:rPr lang="en-US" sz="2400" dirty="0" smtClean="0"/>
              <a:t> </a:t>
            </a:r>
            <a:r>
              <a:rPr lang="en-US" sz="2400" dirty="0" err="1" smtClean="0"/>
              <a:t>bị</a:t>
            </a:r>
            <a:r>
              <a:rPr lang="en-US" sz="2400" dirty="0" smtClean="0"/>
              <a:t> </a:t>
            </a:r>
            <a:r>
              <a:rPr lang="en-US" sz="2400" dirty="0" err="1" smtClean="0"/>
              <a:t>tổn</a:t>
            </a:r>
            <a:r>
              <a:rPr lang="en-US" sz="2400" dirty="0" smtClean="0"/>
              <a:t> </a:t>
            </a:r>
            <a:r>
              <a:rPr lang="en-US" sz="2400" dirty="0" err="1" smtClean="0"/>
              <a:t>thương</a:t>
            </a:r>
            <a:r>
              <a:rPr lang="en-US" sz="2400" dirty="0" smtClean="0"/>
              <a:t> </a:t>
            </a:r>
            <a:r>
              <a:rPr lang="en-US" sz="2400" dirty="0" err="1" smtClean="0"/>
              <a:t>nhất</a:t>
            </a:r>
            <a:r>
              <a:rPr lang="en-US" sz="2400" dirty="0" smtClean="0"/>
              <a:t> do </a:t>
            </a:r>
            <a:r>
              <a:rPr lang="en-US" sz="2400" dirty="0" err="1" smtClean="0"/>
              <a:t>nước</a:t>
            </a:r>
            <a:r>
              <a:rPr lang="en-US" sz="2400" dirty="0" smtClean="0"/>
              <a:t> </a:t>
            </a:r>
            <a:r>
              <a:rPr lang="en-US" sz="2400" dirty="0" err="1" smtClean="0"/>
              <a:t>biển</a:t>
            </a:r>
            <a:r>
              <a:rPr lang="en-US" sz="2400" dirty="0" smtClean="0"/>
              <a:t> </a:t>
            </a:r>
            <a:r>
              <a:rPr lang="en-US" sz="2400" dirty="0" err="1" smtClean="0"/>
              <a:t>dâng</a:t>
            </a:r>
            <a:r>
              <a:rPr lang="en-US" sz="2400" dirty="0" smtClean="0"/>
              <a:t>.</a:t>
            </a:r>
          </a:p>
          <a:p>
            <a:r>
              <a:rPr lang="en-US" sz="2400" dirty="0" err="1" smtClean="0"/>
              <a:t>Mỗi</a:t>
            </a:r>
            <a:r>
              <a:rPr lang="en-US" sz="2400" dirty="0" smtClean="0"/>
              <a:t> </a:t>
            </a:r>
            <a:r>
              <a:rPr lang="en-US" sz="2400" dirty="0" err="1" smtClean="0"/>
              <a:t>năm</a:t>
            </a:r>
            <a:r>
              <a:rPr lang="en-US" sz="2400" dirty="0" smtClean="0"/>
              <a:t> </a:t>
            </a:r>
            <a:r>
              <a:rPr lang="en-US" sz="2400" dirty="0" err="1" smtClean="0"/>
              <a:t>Việt</a:t>
            </a:r>
            <a:r>
              <a:rPr lang="en-US" sz="2400" dirty="0" smtClean="0"/>
              <a:t> Nam </a:t>
            </a:r>
            <a:r>
              <a:rPr lang="en-US" sz="2400" dirty="0" err="1" smtClean="0"/>
              <a:t>phải</a:t>
            </a:r>
            <a:r>
              <a:rPr lang="en-US" sz="2400" dirty="0" smtClean="0"/>
              <a:t> </a:t>
            </a:r>
            <a:r>
              <a:rPr lang="en-US" sz="2400" dirty="0" err="1" smtClean="0"/>
              <a:t>hứng</a:t>
            </a:r>
            <a:r>
              <a:rPr lang="en-US" sz="2400" dirty="0" smtClean="0"/>
              <a:t> </a:t>
            </a:r>
            <a:r>
              <a:rPr lang="en-US" sz="2400" dirty="0" err="1" smtClean="0"/>
              <a:t>chịu</a:t>
            </a:r>
            <a:r>
              <a:rPr lang="en-US" sz="2400" dirty="0" smtClean="0"/>
              <a:t> </a:t>
            </a:r>
            <a:r>
              <a:rPr lang="en-US" sz="2400" dirty="0" err="1" smtClean="0"/>
              <a:t>từ</a:t>
            </a:r>
            <a:r>
              <a:rPr lang="en-US" sz="2400" dirty="0" smtClean="0"/>
              <a:t> </a:t>
            </a:r>
            <a:r>
              <a:rPr lang="en-US" sz="2400" b="1" dirty="0" smtClean="0"/>
              <a:t>10 </a:t>
            </a:r>
            <a:r>
              <a:rPr lang="en-US" sz="2400" b="1" dirty="0" err="1" smtClean="0"/>
              <a:t>đến</a:t>
            </a:r>
            <a:r>
              <a:rPr lang="en-US" sz="2400" b="1" dirty="0" smtClean="0"/>
              <a:t> 15 </a:t>
            </a:r>
            <a:r>
              <a:rPr lang="en-US" sz="2400" b="1" dirty="0" err="1" smtClean="0"/>
              <a:t>cơn</a:t>
            </a:r>
            <a:r>
              <a:rPr lang="en-US" sz="2400" b="1" dirty="0" smtClean="0"/>
              <a:t> </a:t>
            </a:r>
            <a:r>
              <a:rPr lang="en-US" sz="2400" b="1" dirty="0" err="1" smtClean="0"/>
              <a:t>bão</a:t>
            </a:r>
            <a:r>
              <a:rPr lang="en-US" sz="2400" b="1" dirty="0" smtClean="0"/>
              <a:t>, </a:t>
            </a:r>
            <a:r>
              <a:rPr lang="en-US" sz="2400" b="1" dirty="0" err="1" smtClean="0"/>
              <a:t>lũ</a:t>
            </a:r>
            <a:r>
              <a:rPr lang="en-US" sz="2400" b="1" dirty="0" smtClean="0"/>
              <a:t>, </a:t>
            </a:r>
            <a:r>
              <a:rPr lang="en-US" sz="2400" b="1" dirty="0" err="1" smtClean="0"/>
              <a:t>lụt</a:t>
            </a:r>
            <a:r>
              <a:rPr lang="en-US" sz="2400" b="1" dirty="0" smtClean="0"/>
              <a:t> </a:t>
            </a:r>
            <a:r>
              <a:rPr lang="en-US" sz="2400" dirty="0" err="1" smtClean="0"/>
              <a:t>làm</a:t>
            </a:r>
            <a:r>
              <a:rPr lang="en-US" sz="2400" dirty="0" smtClean="0"/>
              <a:t> </a:t>
            </a:r>
            <a:r>
              <a:rPr lang="en-US" sz="2400" dirty="0" err="1" smtClean="0"/>
              <a:t>ảnh</a:t>
            </a:r>
            <a:r>
              <a:rPr lang="en-US" sz="2400" dirty="0" smtClean="0"/>
              <a:t> </a:t>
            </a:r>
            <a:r>
              <a:rPr lang="en-US" sz="2400" dirty="0" err="1" smtClean="0"/>
              <a:t>hưởng</a:t>
            </a:r>
            <a:r>
              <a:rPr lang="en-US" sz="2400" dirty="0" smtClean="0"/>
              <a:t> </a:t>
            </a:r>
            <a:r>
              <a:rPr lang="en-US" sz="2400" dirty="0" err="1" smtClean="0"/>
              <a:t>nghiêm</a:t>
            </a:r>
            <a:r>
              <a:rPr lang="en-US" sz="2400" dirty="0" smtClean="0"/>
              <a:t> </a:t>
            </a:r>
            <a:r>
              <a:rPr lang="en-US" sz="2400" dirty="0" err="1" smtClean="0"/>
              <a:t>trọng</a:t>
            </a:r>
            <a:r>
              <a:rPr lang="en-US" sz="2400" dirty="0" smtClean="0"/>
              <a:t> </a:t>
            </a:r>
            <a:r>
              <a:rPr lang="en-US" sz="2400" dirty="0" err="1" smtClean="0"/>
              <a:t>tới</a:t>
            </a:r>
            <a:r>
              <a:rPr lang="en-US" sz="2400" dirty="0" smtClean="0"/>
              <a:t> 50% </a:t>
            </a:r>
            <a:r>
              <a:rPr lang="en-US" sz="2400" dirty="0" err="1" smtClean="0"/>
              <a:t>diện</a:t>
            </a:r>
            <a:r>
              <a:rPr lang="en-US" sz="2400" dirty="0" smtClean="0"/>
              <a:t> </a:t>
            </a:r>
            <a:r>
              <a:rPr lang="en-US" sz="2400" dirty="0" err="1" smtClean="0"/>
              <a:t>tích</a:t>
            </a:r>
            <a:r>
              <a:rPr lang="en-US" sz="2400" dirty="0" smtClean="0"/>
              <a:t> </a:t>
            </a:r>
            <a:r>
              <a:rPr lang="en-US" sz="2400" dirty="0" err="1" smtClean="0"/>
              <a:t>đất</a:t>
            </a:r>
            <a:r>
              <a:rPr lang="en-US" sz="2400" dirty="0" smtClean="0"/>
              <a:t> </a:t>
            </a:r>
            <a:r>
              <a:rPr lang="en-US" sz="2400" dirty="0" err="1" smtClean="0"/>
              <a:t>đai</a:t>
            </a:r>
            <a:r>
              <a:rPr lang="en-US" sz="2400" dirty="0" smtClean="0"/>
              <a:t> </a:t>
            </a:r>
            <a:r>
              <a:rPr lang="en-US" sz="2400" dirty="0" err="1" smtClean="0"/>
              <a:t>và</a:t>
            </a:r>
            <a:r>
              <a:rPr lang="en-US" sz="2400" dirty="0" smtClean="0"/>
              <a:t> 70% </a:t>
            </a:r>
            <a:r>
              <a:rPr lang="en-US" sz="2400" dirty="0" err="1" smtClean="0"/>
              <a:t>dân</a:t>
            </a:r>
            <a:r>
              <a:rPr lang="en-US" sz="2400" dirty="0" smtClean="0"/>
              <a:t> </a:t>
            </a:r>
            <a:r>
              <a:rPr lang="en-US" sz="2400" dirty="0" err="1" smtClean="0"/>
              <a:t>số</a:t>
            </a:r>
            <a:r>
              <a:rPr lang="en-US" sz="2400" dirty="0" smtClean="0"/>
              <a:t> </a:t>
            </a:r>
            <a:r>
              <a:rPr lang="en-US" sz="2400" dirty="0" err="1" smtClean="0"/>
              <a:t>của</a:t>
            </a:r>
            <a:r>
              <a:rPr lang="en-US" sz="2400" dirty="0" smtClean="0"/>
              <a:t> </a:t>
            </a:r>
            <a:r>
              <a:rPr lang="en-US" sz="2400" dirty="0" err="1" smtClean="0"/>
              <a:t>Việt</a:t>
            </a:r>
            <a:r>
              <a:rPr lang="en-US" sz="2400" dirty="0" smtClean="0"/>
              <a:t> Nam ở </a:t>
            </a:r>
            <a:r>
              <a:rPr lang="en-US" sz="2400" dirty="0" err="1" smtClean="0"/>
              <a:t>những</a:t>
            </a:r>
            <a:r>
              <a:rPr lang="en-US" sz="2400" dirty="0" smtClean="0"/>
              <a:t> </a:t>
            </a:r>
            <a:r>
              <a:rPr lang="en-US" sz="2400" dirty="0" err="1" smtClean="0"/>
              <a:t>vùng</a:t>
            </a:r>
            <a:r>
              <a:rPr lang="en-US" sz="2400" dirty="0" smtClean="0"/>
              <a:t> </a:t>
            </a:r>
            <a:r>
              <a:rPr lang="en-US" sz="2400" dirty="0" err="1" smtClean="0"/>
              <a:t>trọng</a:t>
            </a:r>
            <a:r>
              <a:rPr lang="en-US" sz="2400" dirty="0" smtClean="0"/>
              <a:t> </a:t>
            </a:r>
            <a:r>
              <a:rPr lang="en-US" sz="2400" dirty="0" err="1" smtClean="0"/>
              <a:t>điểm</a:t>
            </a:r>
            <a:r>
              <a:rPr lang="en-US" sz="2400" dirty="0" smtClean="0"/>
              <a:t> </a:t>
            </a:r>
            <a:r>
              <a:rPr lang="en-US" sz="2400" dirty="0" err="1" smtClean="0"/>
              <a:t>thiên</a:t>
            </a:r>
            <a:r>
              <a:rPr lang="en-US" sz="2400" dirty="0" smtClean="0"/>
              <a:t> tai. </a:t>
            </a:r>
          </a:p>
          <a:p>
            <a:r>
              <a:rPr lang="en-US" sz="2400" dirty="0" err="1" smtClean="0"/>
              <a:t>Chỉ</a:t>
            </a:r>
            <a:r>
              <a:rPr lang="en-US" sz="2400" dirty="0" smtClean="0"/>
              <a:t> </a:t>
            </a:r>
            <a:r>
              <a:rPr lang="en-US" sz="2400" dirty="0" err="1" smtClean="0"/>
              <a:t>tính</a:t>
            </a:r>
            <a:r>
              <a:rPr lang="en-US" sz="2400" dirty="0" smtClean="0"/>
              <a:t> </a:t>
            </a:r>
            <a:r>
              <a:rPr lang="en-US" sz="2400" dirty="0" err="1" smtClean="0"/>
              <a:t>trong</a:t>
            </a:r>
            <a:r>
              <a:rPr lang="en-US" sz="2400" dirty="0" smtClean="0"/>
              <a:t> </a:t>
            </a:r>
            <a:r>
              <a:rPr lang="en-US" sz="2400" dirty="0" err="1" smtClean="0"/>
              <a:t>năm</a:t>
            </a:r>
            <a:r>
              <a:rPr lang="en-US" sz="2400" dirty="0" smtClean="0"/>
              <a:t> 2013, </a:t>
            </a:r>
            <a:r>
              <a:rPr lang="en-US" sz="2400" dirty="0" err="1" smtClean="0"/>
              <a:t>đã</a:t>
            </a:r>
            <a:r>
              <a:rPr lang="en-US" sz="2400" dirty="0" smtClean="0"/>
              <a:t> </a:t>
            </a:r>
            <a:r>
              <a:rPr lang="en-US" sz="2400" dirty="0" err="1" smtClean="0"/>
              <a:t>có</a:t>
            </a:r>
            <a:r>
              <a:rPr lang="en-US" sz="2400" dirty="0" smtClean="0"/>
              <a:t> 14 </a:t>
            </a:r>
            <a:r>
              <a:rPr lang="en-US" sz="2400" dirty="0" err="1" smtClean="0"/>
              <a:t>cơn</a:t>
            </a:r>
            <a:r>
              <a:rPr lang="en-US" sz="2400" dirty="0" smtClean="0"/>
              <a:t> </a:t>
            </a:r>
            <a:r>
              <a:rPr lang="en-US" sz="2400" dirty="0" err="1" smtClean="0"/>
              <a:t>bão</a:t>
            </a:r>
            <a:r>
              <a:rPr lang="en-US" sz="2400" dirty="0" smtClean="0"/>
              <a:t> </a:t>
            </a:r>
            <a:r>
              <a:rPr lang="en-US" sz="2400" dirty="0" err="1" smtClean="0"/>
              <a:t>và</a:t>
            </a:r>
            <a:r>
              <a:rPr lang="en-US" sz="2400" dirty="0" smtClean="0"/>
              <a:t> </a:t>
            </a:r>
            <a:r>
              <a:rPr lang="en-US" sz="2400" dirty="0" err="1" smtClean="0"/>
              <a:t>lũ</a:t>
            </a:r>
            <a:r>
              <a:rPr lang="en-US" sz="2400" dirty="0" smtClean="0"/>
              <a:t> </a:t>
            </a:r>
            <a:r>
              <a:rPr lang="en-US" sz="2400" dirty="0" err="1" smtClean="0"/>
              <a:t>đã</a:t>
            </a:r>
            <a:r>
              <a:rPr lang="en-US" sz="2400" dirty="0" smtClean="0"/>
              <a:t> </a:t>
            </a:r>
            <a:r>
              <a:rPr lang="en-US" sz="2400" dirty="0" err="1" smtClean="0"/>
              <a:t>xảy</a:t>
            </a:r>
            <a:r>
              <a:rPr lang="en-US" sz="2400" dirty="0" smtClean="0"/>
              <a:t> </a:t>
            </a:r>
            <a:r>
              <a:rPr lang="en-US" sz="2400" dirty="0" err="1" smtClean="0"/>
              <a:t>ra</a:t>
            </a:r>
            <a:r>
              <a:rPr lang="en-US" sz="2400" dirty="0" smtClean="0"/>
              <a:t> </a:t>
            </a:r>
            <a:r>
              <a:rPr lang="en-US" sz="2400" dirty="0" err="1" smtClean="0"/>
              <a:t>tại</a:t>
            </a:r>
            <a:r>
              <a:rPr lang="en-US" sz="2400" dirty="0" smtClean="0"/>
              <a:t> </a:t>
            </a:r>
            <a:r>
              <a:rPr lang="en-US" sz="2400" dirty="0" err="1" smtClean="0"/>
              <a:t>Việt</a:t>
            </a:r>
            <a:r>
              <a:rPr lang="en-US" sz="2400" dirty="0" smtClean="0"/>
              <a:t> Nam, </a:t>
            </a:r>
            <a:r>
              <a:rPr lang="en-US" sz="2400" dirty="0" err="1" smtClean="0"/>
              <a:t>với</a:t>
            </a:r>
            <a:r>
              <a:rPr lang="en-US" sz="2400" dirty="0" smtClean="0"/>
              <a:t> </a:t>
            </a:r>
            <a:r>
              <a:rPr lang="en-US" sz="2400" dirty="0" err="1" smtClean="0"/>
              <a:t>số</a:t>
            </a:r>
            <a:r>
              <a:rPr lang="en-US" sz="2400" dirty="0" smtClean="0"/>
              <a:t> </a:t>
            </a:r>
            <a:r>
              <a:rPr lang="en-US" sz="2400" dirty="0" err="1" smtClean="0"/>
              <a:t>người</a:t>
            </a:r>
            <a:r>
              <a:rPr lang="en-US" sz="2400" dirty="0" smtClean="0"/>
              <a:t> </a:t>
            </a:r>
            <a:r>
              <a:rPr lang="en-US" sz="2400" dirty="0" err="1" smtClean="0"/>
              <a:t>bị</a:t>
            </a:r>
            <a:r>
              <a:rPr lang="en-US" sz="2400" dirty="0" smtClean="0"/>
              <a:t> </a:t>
            </a:r>
            <a:r>
              <a:rPr lang="en-US" sz="2400" dirty="0" err="1" smtClean="0"/>
              <a:t>ảnh</a:t>
            </a:r>
            <a:r>
              <a:rPr lang="en-US" sz="2400" dirty="0" smtClean="0"/>
              <a:t> </a:t>
            </a:r>
            <a:r>
              <a:rPr lang="en-US" sz="2400" dirty="0" err="1" smtClean="0"/>
              <a:t>hưởng</a:t>
            </a:r>
            <a:r>
              <a:rPr lang="en-US" sz="2400" dirty="0" smtClean="0"/>
              <a:t> </a:t>
            </a:r>
            <a:r>
              <a:rPr lang="en-US" sz="2400" dirty="0" err="1" smtClean="0"/>
              <a:t>lên</a:t>
            </a:r>
            <a:r>
              <a:rPr lang="en-US" sz="2400" dirty="0" smtClean="0"/>
              <a:t> </a:t>
            </a:r>
            <a:r>
              <a:rPr lang="en-US" sz="2400" dirty="0" err="1" smtClean="0"/>
              <a:t>đến</a:t>
            </a:r>
            <a:r>
              <a:rPr lang="en-US" sz="2400" dirty="0" smtClean="0"/>
              <a:t> </a:t>
            </a:r>
            <a:r>
              <a:rPr lang="en-US" sz="2400" b="1" dirty="0" smtClean="0"/>
              <a:t>4,13 </a:t>
            </a:r>
            <a:r>
              <a:rPr lang="en-US" sz="2400" b="1" dirty="0" err="1" smtClean="0"/>
              <a:t>triệu</a:t>
            </a:r>
            <a:r>
              <a:rPr lang="en-US" sz="2400" b="1" dirty="0" smtClean="0"/>
              <a:t> </a:t>
            </a:r>
            <a:r>
              <a:rPr lang="en-US" sz="2400" dirty="0" err="1" smtClean="0"/>
              <a:t>người</a:t>
            </a:r>
            <a:r>
              <a:rPr lang="en-US" sz="2400" dirty="0" smtClean="0"/>
              <a:t>, </a:t>
            </a:r>
            <a:r>
              <a:rPr lang="en-US" sz="2400" dirty="0" err="1" smtClean="0"/>
              <a:t>cao</a:t>
            </a:r>
            <a:r>
              <a:rPr lang="en-US" sz="2400" dirty="0" smtClean="0"/>
              <a:t> </a:t>
            </a:r>
            <a:r>
              <a:rPr lang="en-US" sz="2400" dirty="0" err="1" smtClean="0"/>
              <a:t>nhất</a:t>
            </a:r>
            <a:r>
              <a:rPr lang="en-US" sz="2400" dirty="0" smtClean="0"/>
              <a:t> </a:t>
            </a:r>
            <a:r>
              <a:rPr lang="en-US" sz="2400" dirty="0" err="1" smtClean="0"/>
              <a:t>trong</a:t>
            </a:r>
            <a:r>
              <a:rPr lang="en-US" sz="2400" dirty="0" smtClean="0"/>
              <a:t> 10 </a:t>
            </a:r>
            <a:r>
              <a:rPr lang="en-US" sz="2400" dirty="0" err="1" smtClean="0"/>
              <a:t>năm</a:t>
            </a:r>
            <a:r>
              <a:rPr lang="en-US" sz="2400" dirty="0" smtClean="0"/>
              <a:t> </a:t>
            </a:r>
            <a:r>
              <a:rPr lang="en-US" sz="2400" dirty="0" err="1" smtClean="0"/>
              <a:t>trở</a:t>
            </a:r>
            <a:r>
              <a:rPr lang="en-US" sz="2400" dirty="0" smtClean="0"/>
              <a:t> </a:t>
            </a:r>
            <a:r>
              <a:rPr lang="en-US" sz="2400" dirty="0" err="1" smtClean="0"/>
              <a:t>lại</a:t>
            </a:r>
            <a:r>
              <a:rPr lang="en-US" sz="2400" dirty="0" smtClean="0"/>
              <a:t> </a:t>
            </a:r>
            <a:r>
              <a:rPr lang="en-US" sz="2400" dirty="0" err="1" smtClean="0"/>
              <a:t>đây</a:t>
            </a:r>
            <a:r>
              <a:rPr lang="en-US" sz="2400" dirty="0" smtClean="0">
                <a:hlinkClick r:id="rId2" action="ppaction://hlinkfile"/>
              </a:rPr>
              <a:t>.</a:t>
            </a:r>
            <a:r>
              <a:rPr lang="en-US" sz="2400" dirty="0" smtClean="0"/>
              <a:t>  </a:t>
            </a:r>
          </a:p>
          <a:p>
            <a:pPr eaLnBrk="1" hangingPunct="1">
              <a:lnSpc>
                <a:spcPct val="80000"/>
              </a:lnSpc>
            </a:pPr>
            <a:endParaRPr lang="en-US" sz="22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p>
            <a:fld id="{33DFCA4F-E7ED-447F-A988-05ADA2537FE2}" type="slidenum">
              <a:rPr lang="en-US" smtClean="0"/>
              <a:pPr/>
              <a:t>21</a:t>
            </a:fld>
            <a:endParaRPr lang="en-US" smtClean="0"/>
          </a:p>
        </p:txBody>
      </p:sp>
      <p:sp>
        <p:nvSpPr>
          <p:cNvPr id="33794" name="Rectangle 2"/>
          <p:cNvSpPr>
            <a:spLocks noGrp="1" noChangeArrowheads="1"/>
          </p:cNvSpPr>
          <p:nvPr>
            <p:ph type="title"/>
          </p:nvPr>
        </p:nvSpPr>
        <p:spPr>
          <a:xfrm>
            <a:off x="457200" y="609599"/>
            <a:ext cx="8534400" cy="762001"/>
          </a:xfrm>
        </p:spPr>
        <p:txBody>
          <a:bodyPr/>
          <a:lstStyle/>
          <a:p>
            <a:pPr eaLnBrk="1" hangingPunct="1"/>
            <a:r>
              <a:rPr lang="en-US" sz="2800" b="1" dirty="0" err="1" smtClean="0"/>
              <a:t>Thực</a:t>
            </a:r>
            <a:r>
              <a:rPr lang="en-US" sz="2800" b="1" dirty="0" smtClean="0"/>
              <a:t> </a:t>
            </a:r>
            <a:r>
              <a:rPr lang="en-US" sz="2800" b="1" dirty="0" err="1" smtClean="0"/>
              <a:t>trạng</a:t>
            </a:r>
            <a:r>
              <a:rPr lang="en-US" sz="2800" b="1" dirty="0" smtClean="0"/>
              <a:t> </a:t>
            </a:r>
            <a:r>
              <a:rPr lang="en-US" sz="2800" b="1" dirty="0" err="1" smtClean="0"/>
              <a:t>về</a:t>
            </a:r>
            <a:r>
              <a:rPr lang="en-US" sz="2800" b="1" dirty="0" smtClean="0"/>
              <a:t> BĐKH </a:t>
            </a:r>
            <a:r>
              <a:rPr lang="en-US" sz="2800" b="1" dirty="0" err="1" smtClean="0"/>
              <a:t>tại</a:t>
            </a:r>
            <a:r>
              <a:rPr lang="en-US" sz="2800" b="1" dirty="0" smtClean="0"/>
              <a:t> </a:t>
            </a:r>
            <a:r>
              <a:rPr lang="en-US" sz="2800" b="1" dirty="0" err="1" smtClean="0"/>
              <a:t>Việt</a:t>
            </a:r>
            <a:r>
              <a:rPr lang="en-US" sz="2800" b="1" dirty="0" smtClean="0"/>
              <a:t> Nam (</a:t>
            </a:r>
            <a:r>
              <a:rPr lang="en-US" sz="2800" b="1" dirty="0" err="1" smtClean="0"/>
              <a:t>tiếp</a:t>
            </a:r>
            <a:r>
              <a:rPr lang="en-US" sz="2800" b="1" dirty="0" smtClean="0"/>
              <a:t>)</a:t>
            </a:r>
            <a:endParaRPr lang="en-US" sz="2800" dirty="0" smtClean="0">
              <a:solidFill>
                <a:schemeClr val="accent2"/>
              </a:solidFill>
              <a:latin typeface="Arial" charset="0"/>
            </a:endParaRPr>
          </a:p>
        </p:txBody>
      </p:sp>
      <p:sp>
        <p:nvSpPr>
          <p:cNvPr id="12292" name="Rectangle 3"/>
          <p:cNvSpPr>
            <a:spLocks noGrp="1" noChangeArrowheads="1"/>
          </p:cNvSpPr>
          <p:nvPr>
            <p:ph type="body" idx="1"/>
          </p:nvPr>
        </p:nvSpPr>
        <p:spPr>
          <a:xfrm>
            <a:off x="0" y="1600200"/>
            <a:ext cx="9144000" cy="4572000"/>
          </a:xfrm>
        </p:spPr>
        <p:txBody>
          <a:bodyPr/>
          <a:lstStyle/>
          <a:p>
            <a:r>
              <a:rPr lang="en-US" sz="2200" b="1" dirty="0" err="1" smtClean="0"/>
              <a:t>Số</a:t>
            </a:r>
            <a:r>
              <a:rPr lang="en-US" sz="2200" b="1" dirty="0" smtClean="0"/>
              <a:t> </a:t>
            </a:r>
            <a:r>
              <a:rPr lang="en-US" sz="2200" b="1" dirty="0" err="1" smtClean="0"/>
              <a:t>đợt</a:t>
            </a:r>
            <a:r>
              <a:rPr lang="en-US" sz="2200" b="1" dirty="0" smtClean="0"/>
              <a:t> </a:t>
            </a:r>
            <a:r>
              <a:rPr lang="en-US" sz="2200" b="1" dirty="0" err="1" smtClean="0"/>
              <a:t>không</a:t>
            </a:r>
            <a:r>
              <a:rPr lang="en-US" sz="2200" b="1" dirty="0" smtClean="0"/>
              <a:t> </a:t>
            </a:r>
            <a:r>
              <a:rPr lang="en-US" sz="2200" b="1" dirty="0" err="1" smtClean="0"/>
              <a:t>khí</a:t>
            </a:r>
            <a:r>
              <a:rPr lang="en-US" sz="2200" b="1" dirty="0" smtClean="0"/>
              <a:t> </a:t>
            </a:r>
            <a:r>
              <a:rPr lang="en-US" sz="2200" b="1" dirty="0" err="1" smtClean="0"/>
              <a:t>lạnh</a:t>
            </a:r>
            <a:r>
              <a:rPr lang="en-US" sz="2200" b="1" dirty="0" smtClean="0"/>
              <a:t> </a:t>
            </a:r>
            <a:r>
              <a:rPr lang="en-US" sz="2200" dirty="0" err="1" smtClean="0"/>
              <a:t>ảnh</a:t>
            </a:r>
            <a:r>
              <a:rPr lang="en-US" sz="2200" dirty="0" smtClean="0"/>
              <a:t> </a:t>
            </a:r>
            <a:r>
              <a:rPr lang="en-US" sz="2200" dirty="0" err="1" smtClean="0"/>
              <a:t>hưởng</a:t>
            </a:r>
            <a:r>
              <a:rPr lang="en-US" sz="2200" dirty="0" smtClean="0"/>
              <a:t> </a:t>
            </a:r>
            <a:r>
              <a:rPr lang="en-US" sz="2200" dirty="0" err="1" smtClean="0"/>
              <a:t>đến</a:t>
            </a:r>
            <a:r>
              <a:rPr lang="en-US" sz="2200" dirty="0" smtClean="0"/>
              <a:t> </a:t>
            </a:r>
            <a:r>
              <a:rPr lang="en-US" sz="2200" dirty="0" err="1" smtClean="0"/>
              <a:t>Việt</a:t>
            </a:r>
            <a:r>
              <a:rPr lang="en-US" sz="2200" dirty="0" smtClean="0"/>
              <a:t> Nam </a:t>
            </a:r>
            <a:r>
              <a:rPr lang="en-US" sz="2200" dirty="0" err="1" smtClean="0"/>
              <a:t>giảm</a:t>
            </a:r>
            <a:r>
              <a:rPr lang="en-US" sz="2200" dirty="0" smtClean="0"/>
              <a:t> </a:t>
            </a:r>
            <a:r>
              <a:rPr lang="en-US" sz="2200" dirty="0" err="1" smtClean="0"/>
              <a:t>rõ</a:t>
            </a:r>
            <a:r>
              <a:rPr lang="en-US" sz="2200" dirty="0" smtClean="0"/>
              <a:t> </a:t>
            </a:r>
            <a:r>
              <a:rPr lang="en-US" sz="2200" dirty="0" err="1" smtClean="0"/>
              <a:t>rệt</a:t>
            </a:r>
            <a:r>
              <a:rPr lang="en-US" sz="2200" dirty="0" smtClean="0"/>
              <a:t> </a:t>
            </a:r>
            <a:r>
              <a:rPr lang="en-US" sz="2200" dirty="0" err="1" smtClean="0"/>
              <a:t>trong</a:t>
            </a:r>
            <a:r>
              <a:rPr lang="en-US" sz="2200" dirty="0" smtClean="0"/>
              <a:t> </a:t>
            </a:r>
            <a:r>
              <a:rPr lang="en-US" sz="2200" dirty="0" err="1" smtClean="0"/>
              <a:t>vòng</a:t>
            </a:r>
            <a:r>
              <a:rPr lang="en-US" sz="2200" dirty="0" smtClean="0"/>
              <a:t> 2 </a:t>
            </a:r>
            <a:r>
              <a:rPr lang="en-US" sz="2200" dirty="0" err="1" smtClean="0"/>
              <a:t>thập</a:t>
            </a:r>
            <a:r>
              <a:rPr lang="en-US" sz="2200" dirty="0" smtClean="0"/>
              <a:t> </a:t>
            </a:r>
            <a:r>
              <a:rPr lang="en-US" sz="2200" dirty="0" err="1" smtClean="0"/>
              <a:t>kỷ</a:t>
            </a:r>
            <a:r>
              <a:rPr lang="en-US" sz="2200" dirty="0" smtClean="0"/>
              <a:t> qua: </a:t>
            </a:r>
            <a:r>
              <a:rPr lang="en-US" sz="2200" dirty="0" err="1" smtClean="0"/>
              <a:t>từ</a:t>
            </a:r>
            <a:r>
              <a:rPr lang="en-US" sz="2200" dirty="0" smtClean="0"/>
              <a:t> </a:t>
            </a:r>
            <a:r>
              <a:rPr lang="en-US" sz="2200" b="1" dirty="0" smtClean="0"/>
              <a:t>29</a:t>
            </a:r>
            <a:r>
              <a:rPr lang="en-US" sz="2200" dirty="0" smtClean="0"/>
              <a:t> </a:t>
            </a:r>
            <a:r>
              <a:rPr lang="en-US" sz="2200" dirty="0" err="1" smtClean="0"/>
              <a:t>đợt</a:t>
            </a:r>
            <a:r>
              <a:rPr lang="en-US" sz="2200" dirty="0" smtClean="0"/>
              <a:t> </a:t>
            </a:r>
            <a:r>
              <a:rPr lang="en-US" sz="2200" dirty="0" err="1" smtClean="0"/>
              <a:t>mỗi</a:t>
            </a:r>
            <a:r>
              <a:rPr lang="en-US" sz="2200" dirty="0" smtClean="0"/>
              <a:t> </a:t>
            </a:r>
            <a:r>
              <a:rPr lang="en-US" sz="2200" dirty="0" err="1" smtClean="0"/>
              <a:t>năm</a:t>
            </a:r>
            <a:r>
              <a:rPr lang="en-US" sz="2200" dirty="0" smtClean="0"/>
              <a:t> (1971 - 1980) </a:t>
            </a:r>
            <a:r>
              <a:rPr lang="en-US" sz="2200" dirty="0" err="1" smtClean="0"/>
              <a:t>xuống</a:t>
            </a:r>
            <a:r>
              <a:rPr lang="en-US" sz="2200" dirty="0" smtClean="0"/>
              <a:t> </a:t>
            </a:r>
            <a:r>
              <a:rPr lang="en-US" sz="2200" dirty="0" err="1" smtClean="0"/>
              <a:t>còn</a:t>
            </a:r>
            <a:r>
              <a:rPr lang="en-US" sz="2200" dirty="0" smtClean="0"/>
              <a:t> </a:t>
            </a:r>
            <a:r>
              <a:rPr lang="en-US" sz="2200" b="1" dirty="0" smtClean="0"/>
              <a:t>15 - 16</a:t>
            </a:r>
            <a:r>
              <a:rPr lang="en-US" sz="2200" dirty="0" smtClean="0"/>
              <a:t> </a:t>
            </a:r>
            <a:r>
              <a:rPr lang="en-US" sz="2200" dirty="0" err="1" smtClean="0"/>
              <a:t>đợt</a:t>
            </a:r>
            <a:r>
              <a:rPr lang="en-US" sz="2200" dirty="0" smtClean="0"/>
              <a:t> </a:t>
            </a:r>
            <a:r>
              <a:rPr lang="en-US" sz="2200" dirty="0" err="1" smtClean="0"/>
              <a:t>mỗi</a:t>
            </a:r>
            <a:r>
              <a:rPr lang="en-US" sz="2200" dirty="0" smtClean="0"/>
              <a:t> </a:t>
            </a:r>
            <a:r>
              <a:rPr lang="en-US" sz="2200" dirty="0" err="1" smtClean="0"/>
              <a:t>năm</a:t>
            </a:r>
            <a:r>
              <a:rPr lang="en-US" sz="2200" dirty="0" smtClean="0"/>
              <a:t> (1994 - 2007), </a:t>
            </a:r>
            <a:r>
              <a:rPr lang="en-US" sz="2200" dirty="0" err="1" smtClean="0"/>
              <a:t>nhưng</a:t>
            </a:r>
            <a:r>
              <a:rPr lang="en-US" sz="2200" dirty="0" smtClean="0"/>
              <a:t> </a:t>
            </a:r>
            <a:r>
              <a:rPr lang="en-US" sz="2200" dirty="0" err="1" smtClean="0"/>
              <a:t>có</a:t>
            </a:r>
            <a:r>
              <a:rPr lang="en-US" sz="2200" dirty="0" smtClean="0"/>
              <a:t> </a:t>
            </a:r>
            <a:r>
              <a:rPr lang="en-US" sz="2200" dirty="0" err="1" smtClean="0"/>
              <a:t>năm</a:t>
            </a:r>
            <a:r>
              <a:rPr lang="en-US" sz="2200" dirty="0" smtClean="0"/>
              <a:t> </a:t>
            </a:r>
            <a:r>
              <a:rPr lang="en-US" sz="2200" dirty="0" err="1" smtClean="0"/>
              <a:t>xảy</a:t>
            </a:r>
            <a:r>
              <a:rPr lang="en-US" sz="2200" dirty="0" smtClean="0"/>
              <a:t> </a:t>
            </a:r>
            <a:r>
              <a:rPr lang="en-US" sz="2200" dirty="0" err="1" smtClean="0"/>
              <a:t>ra</a:t>
            </a:r>
            <a:r>
              <a:rPr lang="en-US" sz="2200" dirty="0" smtClean="0"/>
              <a:t> </a:t>
            </a:r>
            <a:r>
              <a:rPr lang="en-US" sz="2200" dirty="0" err="1" smtClean="0"/>
              <a:t>rét</a:t>
            </a:r>
            <a:r>
              <a:rPr lang="en-US" sz="2200" dirty="0" smtClean="0"/>
              <a:t> </a:t>
            </a:r>
            <a:r>
              <a:rPr lang="en-US" sz="2200" dirty="0" err="1" smtClean="0"/>
              <a:t>đậm</a:t>
            </a:r>
            <a:r>
              <a:rPr lang="en-US" sz="2200" dirty="0" smtClean="0"/>
              <a:t> </a:t>
            </a:r>
            <a:r>
              <a:rPr lang="en-US" sz="2200" dirty="0" err="1" smtClean="0"/>
              <a:t>kéo</a:t>
            </a:r>
            <a:r>
              <a:rPr lang="en-US" sz="2200" dirty="0" smtClean="0"/>
              <a:t> </a:t>
            </a:r>
            <a:r>
              <a:rPr lang="en-US" sz="2200" dirty="0" err="1" smtClean="0"/>
              <a:t>dài</a:t>
            </a:r>
            <a:r>
              <a:rPr lang="en-US" sz="2200" dirty="0" smtClean="0"/>
              <a:t> </a:t>
            </a:r>
            <a:r>
              <a:rPr lang="en-US" sz="2200" dirty="0" err="1" smtClean="0"/>
              <a:t>với</a:t>
            </a:r>
            <a:r>
              <a:rPr lang="en-US" sz="2200" dirty="0" smtClean="0"/>
              <a:t> </a:t>
            </a:r>
            <a:r>
              <a:rPr lang="en-US" sz="2200" dirty="0" err="1" smtClean="0"/>
              <a:t>cường</a:t>
            </a:r>
            <a:r>
              <a:rPr lang="en-US" sz="2200" dirty="0" smtClean="0"/>
              <a:t> </a:t>
            </a:r>
            <a:r>
              <a:rPr lang="en-US" sz="2200" dirty="0" err="1" smtClean="0"/>
              <a:t>độ</a:t>
            </a:r>
            <a:r>
              <a:rPr lang="en-US" sz="2200" dirty="0" smtClean="0"/>
              <a:t> </a:t>
            </a:r>
            <a:r>
              <a:rPr lang="en-US" sz="2200" dirty="0" err="1" smtClean="0"/>
              <a:t>mạnh</a:t>
            </a:r>
            <a:r>
              <a:rPr lang="en-US" sz="2200" dirty="0" smtClean="0"/>
              <a:t> </a:t>
            </a:r>
            <a:r>
              <a:rPr lang="en-US" sz="2200" dirty="0" err="1" smtClean="0"/>
              <a:t>kỷ</a:t>
            </a:r>
            <a:r>
              <a:rPr lang="en-US" sz="2200" dirty="0" smtClean="0"/>
              <a:t> </a:t>
            </a:r>
            <a:r>
              <a:rPr lang="en-US" sz="2200" dirty="0" err="1" smtClean="0"/>
              <a:t>lục</a:t>
            </a:r>
            <a:r>
              <a:rPr lang="en-US" sz="2200" dirty="0" smtClean="0"/>
              <a:t> </a:t>
            </a:r>
            <a:r>
              <a:rPr lang="en-US" sz="2200" dirty="0" err="1" smtClean="0"/>
              <a:t>như</a:t>
            </a:r>
            <a:r>
              <a:rPr lang="en-US" sz="2200" dirty="0" smtClean="0"/>
              <a:t> </a:t>
            </a:r>
            <a:r>
              <a:rPr lang="en-US" sz="2200" dirty="0" err="1" smtClean="0"/>
              <a:t>đầu</a:t>
            </a:r>
            <a:r>
              <a:rPr lang="en-US" sz="2200" dirty="0" smtClean="0"/>
              <a:t> </a:t>
            </a:r>
            <a:r>
              <a:rPr lang="en-US" sz="2200" dirty="0" err="1" smtClean="0"/>
              <a:t>năm</a:t>
            </a:r>
            <a:r>
              <a:rPr lang="en-US" sz="2200" dirty="0" smtClean="0"/>
              <a:t> 2008. </a:t>
            </a:r>
          </a:p>
          <a:p>
            <a:r>
              <a:rPr lang="en-US" sz="2200" b="1" dirty="0" err="1" smtClean="0"/>
              <a:t>Số</a:t>
            </a:r>
            <a:r>
              <a:rPr lang="en-US" sz="2200" b="1" dirty="0" smtClean="0"/>
              <a:t> </a:t>
            </a:r>
            <a:r>
              <a:rPr lang="en-US" sz="2200" b="1" dirty="0" err="1" smtClean="0"/>
              <a:t>ngày</a:t>
            </a:r>
            <a:r>
              <a:rPr lang="en-US" sz="2200" b="1" dirty="0" smtClean="0"/>
              <a:t> </a:t>
            </a:r>
            <a:r>
              <a:rPr lang="en-US" sz="2200" b="1" dirty="0" err="1" smtClean="0"/>
              <a:t>mưa</a:t>
            </a:r>
            <a:r>
              <a:rPr lang="en-US" sz="2200" b="1" dirty="0" smtClean="0"/>
              <a:t> </a:t>
            </a:r>
            <a:r>
              <a:rPr lang="en-US" sz="2200" b="1" dirty="0" err="1" smtClean="0"/>
              <a:t>phùn</a:t>
            </a:r>
            <a:r>
              <a:rPr lang="en-US" sz="2200" b="1" dirty="0" smtClean="0"/>
              <a:t> ở </a:t>
            </a:r>
            <a:r>
              <a:rPr lang="en-US" sz="2200" b="1" dirty="0" err="1" smtClean="0"/>
              <a:t>miền</a:t>
            </a:r>
            <a:r>
              <a:rPr lang="en-US" sz="2200" b="1" dirty="0" smtClean="0"/>
              <a:t> </a:t>
            </a:r>
            <a:r>
              <a:rPr lang="en-US" sz="2200" b="1" dirty="0" err="1" smtClean="0"/>
              <a:t>Bắc</a:t>
            </a:r>
            <a:r>
              <a:rPr lang="en-US" sz="2200" b="1" dirty="0" smtClean="0"/>
              <a:t> </a:t>
            </a:r>
            <a:r>
              <a:rPr lang="en-US" sz="2200" dirty="0" err="1" smtClean="0"/>
              <a:t>cũng</a:t>
            </a:r>
            <a:r>
              <a:rPr lang="en-US" sz="2200" dirty="0" smtClean="0"/>
              <a:t> </a:t>
            </a:r>
            <a:r>
              <a:rPr lang="en-US" sz="2200" dirty="0" err="1" smtClean="0"/>
              <a:t>giảm</a:t>
            </a:r>
            <a:r>
              <a:rPr lang="en-US" sz="2200" dirty="0" smtClean="0"/>
              <a:t> </a:t>
            </a:r>
            <a:r>
              <a:rPr lang="en-US" sz="2200" dirty="0" err="1" smtClean="0"/>
              <a:t>một</a:t>
            </a:r>
            <a:r>
              <a:rPr lang="en-US" sz="2200" dirty="0" smtClean="0"/>
              <a:t> </a:t>
            </a:r>
            <a:r>
              <a:rPr lang="en-US" sz="2200" dirty="0" err="1" smtClean="0"/>
              <a:t>nửa</a:t>
            </a:r>
            <a:r>
              <a:rPr lang="en-US" sz="2200" dirty="0" smtClean="0"/>
              <a:t> (</a:t>
            </a:r>
            <a:r>
              <a:rPr lang="en-US" sz="2200" dirty="0" err="1" smtClean="0"/>
              <a:t>từ</a:t>
            </a:r>
            <a:r>
              <a:rPr lang="en-US" sz="2200" dirty="0" smtClean="0"/>
              <a:t> 30 </a:t>
            </a:r>
            <a:r>
              <a:rPr lang="en-US" sz="2200" dirty="0" err="1" smtClean="0"/>
              <a:t>ngày</a:t>
            </a:r>
            <a:r>
              <a:rPr lang="en-US" sz="2200" dirty="0" smtClean="0"/>
              <a:t>/</a:t>
            </a:r>
            <a:r>
              <a:rPr lang="en-US" sz="2200" dirty="0" err="1" smtClean="0"/>
              <a:t>năm</a:t>
            </a:r>
            <a:r>
              <a:rPr lang="en-US" sz="2200" dirty="0" smtClean="0"/>
              <a:t> </a:t>
            </a:r>
            <a:r>
              <a:rPr lang="en-US" sz="2200" dirty="0" err="1" smtClean="0"/>
              <a:t>trong</a:t>
            </a:r>
            <a:r>
              <a:rPr lang="en-US" sz="2200" dirty="0" smtClean="0"/>
              <a:t> </a:t>
            </a:r>
            <a:r>
              <a:rPr lang="en-US" sz="2200" dirty="0" err="1" smtClean="0"/>
              <a:t>thập</a:t>
            </a:r>
            <a:r>
              <a:rPr lang="en-US" sz="2200" dirty="0" smtClean="0"/>
              <a:t> </a:t>
            </a:r>
            <a:r>
              <a:rPr lang="en-US" sz="2200" dirty="0" err="1" smtClean="0"/>
              <a:t>kỷ</a:t>
            </a:r>
            <a:r>
              <a:rPr lang="en-US" sz="2200" dirty="0" smtClean="0"/>
              <a:t> 1961 - 1970 </a:t>
            </a:r>
            <a:r>
              <a:rPr lang="en-US" sz="2200" dirty="0" err="1" smtClean="0"/>
              <a:t>xuống</a:t>
            </a:r>
            <a:r>
              <a:rPr lang="en-US" sz="2200" dirty="0" smtClean="0"/>
              <a:t> 15 </a:t>
            </a:r>
            <a:r>
              <a:rPr lang="en-US" sz="2200" dirty="0" err="1" smtClean="0"/>
              <a:t>ngày</a:t>
            </a:r>
            <a:r>
              <a:rPr lang="en-US" sz="2200" dirty="0" smtClean="0"/>
              <a:t>/</a:t>
            </a:r>
            <a:r>
              <a:rPr lang="en-US" sz="2200" dirty="0" err="1" smtClean="0"/>
              <a:t>năm</a:t>
            </a:r>
            <a:r>
              <a:rPr lang="en-US" sz="2200" dirty="0" smtClean="0"/>
              <a:t> </a:t>
            </a:r>
            <a:r>
              <a:rPr lang="en-US" sz="2200" dirty="0" err="1" smtClean="0"/>
              <a:t>trong</a:t>
            </a:r>
            <a:r>
              <a:rPr lang="en-US" sz="2200" dirty="0" smtClean="0"/>
              <a:t> </a:t>
            </a:r>
            <a:r>
              <a:rPr lang="en-US" sz="2200" dirty="0" err="1" smtClean="0"/>
              <a:t>thập</a:t>
            </a:r>
            <a:r>
              <a:rPr lang="en-US" sz="2200" dirty="0" smtClean="0"/>
              <a:t> </a:t>
            </a:r>
            <a:r>
              <a:rPr lang="en-US" sz="2200" dirty="0" err="1" smtClean="0"/>
              <a:t>kỷ</a:t>
            </a:r>
            <a:r>
              <a:rPr lang="en-US" sz="2200" dirty="0" smtClean="0"/>
              <a:t> 1991 - 2000). </a:t>
            </a:r>
          </a:p>
          <a:p>
            <a:r>
              <a:rPr lang="en-US" sz="2200" b="1" dirty="0" err="1" smtClean="0"/>
              <a:t>Số</a:t>
            </a:r>
            <a:r>
              <a:rPr lang="en-US" sz="2200" b="1" dirty="0" smtClean="0"/>
              <a:t> </a:t>
            </a:r>
            <a:r>
              <a:rPr lang="en-US" sz="2200" b="1" dirty="0" err="1" smtClean="0"/>
              <a:t>ngày</a:t>
            </a:r>
            <a:r>
              <a:rPr lang="en-US" sz="2200" b="1" dirty="0" smtClean="0"/>
              <a:t> </a:t>
            </a:r>
            <a:r>
              <a:rPr lang="en-US" sz="2200" b="1" dirty="0" err="1" smtClean="0"/>
              <a:t>nắng</a:t>
            </a:r>
            <a:r>
              <a:rPr lang="en-US" sz="2200" b="1" dirty="0" smtClean="0"/>
              <a:t> </a:t>
            </a:r>
            <a:r>
              <a:rPr lang="en-US" sz="2200" b="1" dirty="0" err="1" smtClean="0"/>
              <a:t>nóng</a:t>
            </a:r>
            <a:r>
              <a:rPr lang="en-US" sz="2200" b="1" dirty="0" smtClean="0"/>
              <a:t> </a:t>
            </a:r>
            <a:r>
              <a:rPr lang="en-US" sz="2200" dirty="0" err="1" smtClean="0"/>
              <a:t>trong</a:t>
            </a:r>
            <a:r>
              <a:rPr lang="en-US" sz="2200" dirty="0" smtClean="0"/>
              <a:t> </a:t>
            </a:r>
            <a:r>
              <a:rPr lang="en-US" sz="2200" dirty="0" err="1" smtClean="0"/>
              <a:t>thập</a:t>
            </a:r>
            <a:r>
              <a:rPr lang="en-US" sz="2200" dirty="0" smtClean="0"/>
              <a:t> </a:t>
            </a:r>
            <a:r>
              <a:rPr lang="en-US" sz="2200" dirty="0" err="1" smtClean="0"/>
              <a:t>kỷ</a:t>
            </a:r>
            <a:r>
              <a:rPr lang="en-US" sz="2200" dirty="0" smtClean="0"/>
              <a:t> 1991 - 2000 </a:t>
            </a:r>
            <a:r>
              <a:rPr lang="en-US" sz="2200" dirty="0" err="1" smtClean="0"/>
              <a:t>nhiều</a:t>
            </a:r>
            <a:r>
              <a:rPr lang="en-US" sz="2200" dirty="0" smtClean="0"/>
              <a:t> </a:t>
            </a:r>
            <a:r>
              <a:rPr lang="en-US" sz="2200" dirty="0" err="1" smtClean="0"/>
              <a:t>hơn</a:t>
            </a:r>
            <a:r>
              <a:rPr lang="en-US" sz="2200" dirty="0" smtClean="0"/>
              <a:t>, </a:t>
            </a:r>
            <a:r>
              <a:rPr lang="en-US" sz="2200" dirty="0" err="1" smtClean="0"/>
              <a:t>nhất</a:t>
            </a:r>
            <a:r>
              <a:rPr lang="en-US" sz="2200" dirty="0" smtClean="0"/>
              <a:t> </a:t>
            </a:r>
            <a:r>
              <a:rPr lang="en-US" sz="2200" dirty="0" err="1" smtClean="0"/>
              <a:t>là</a:t>
            </a:r>
            <a:r>
              <a:rPr lang="en-US" sz="2200" dirty="0" smtClean="0"/>
              <a:t> ở </a:t>
            </a:r>
            <a:r>
              <a:rPr lang="en-US" sz="2200" dirty="0" err="1" smtClean="0"/>
              <a:t>Trung</a:t>
            </a:r>
            <a:r>
              <a:rPr lang="en-US" sz="2200" dirty="0" smtClean="0"/>
              <a:t> </a:t>
            </a:r>
            <a:r>
              <a:rPr lang="en-US" sz="2200" dirty="0" err="1" smtClean="0"/>
              <a:t>Bộ</a:t>
            </a:r>
            <a:r>
              <a:rPr lang="en-US" sz="2200" dirty="0" smtClean="0"/>
              <a:t> </a:t>
            </a:r>
            <a:r>
              <a:rPr lang="en-US" sz="2200" dirty="0" err="1" smtClean="0"/>
              <a:t>và</a:t>
            </a:r>
            <a:r>
              <a:rPr lang="en-US" sz="2200" dirty="0" smtClean="0"/>
              <a:t> Nam </a:t>
            </a:r>
            <a:r>
              <a:rPr lang="en-US" sz="2200" dirty="0" err="1" smtClean="0"/>
              <a:t>Bộ</a:t>
            </a:r>
            <a:r>
              <a:rPr lang="en-US" sz="2200" dirty="0" smtClean="0"/>
              <a:t>. </a:t>
            </a:r>
          </a:p>
          <a:p>
            <a:r>
              <a:rPr lang="en-US" sz="2200" b="1" dirty="0" err="1" smtClean="0"/>
              <a:t>Mưa</a:t>
            </a:r>
            <a:r>
              <a:rPr lang="en-US" sz="2200" b="1" dirty="0" smtClean="0"/>
              <a:t> </a:t>
            </a:r>
            <a:r>
              <a:rPr lang="en-US" sz="2200" b="1" dirty="0" err="1" smtClean="0"/>
              <a:t>trái</a:t>
            </a:r>
            <a:r>
              <a:rPr lang="en-US" sz="2200" b="1" dirty="0" smtClean="0"/>
              <a:t> </a:t>
            </a:r>
            <a:r>
              <a:rPr lang="en-US" sz="2200" b="1" dirty="0" err="1" smtClean="0"/>
              <a:t>mùa</a:t>
            </a:r>
            <a:r>
              <a:rPr lang="en-US" sz="2200" b="1" dirty="0" smtClean="0"/>
              <a:t> </a:t>
            </a:r>
            <a:r>
              <a:rPr lang="en-US" sz="2200" b="1" dirty="0" err="1" smtClean="0"/>
              <a:t>và</a:t>
            </a:r>
            <a:r>
              <a:rPr lang="en-US" sz="2200" b="1" dirty="0" smtClean="0"/>
              <a:t> </a:t>
            </a:r>
            <a:r>
              <a:rPr lang="en-US" sz="2200" b="1" dirty="0" err="1" smtClean="0"/>
              <a:t>mưa</a:t>
            </a:r>
            <a:r>
              <a:rPr lang="en-US" sz="2200" b="1" dirty="0" smtClean="0"/>
              <a:t> </a:t>
            </a:r>
            <a:r>
              <a:rPr lang="en-US" sz="2200" b="1" dirty="0" err="1" smtClean="0"/>
              <a:t>lớn</a:t>
            </a:r>
            <a:r>
              <a:rPr lang="en-US" sz="2200" b="1" dirty="0" smtClean="0"/>
              <a:t> </a:t>
            </a:r>
            <a:r>
              <a:rPr lang="en-US" sz="2200" b="1" dirty="0" err="1" smtClean="0"/>
              <a:t>dị</a:t>
            </a:r>
            <a:r>
              <a:rPr lang="en-US" sz="2200" b="1" dirty="0" smtClean="0"/>
              <a:t> </a:t>
            </a:r>
            <a:r>
              <a:rPr lang="en-US" sz="2200" b="1" dirty="0" err="1" smtClean="0"/>
              <a:t>thường</a:t>
            </a:r>
            <a:r>
              <a:rPr lang="en-US" sz="2200" b="1" dirty="0" smtClean="0"/>
              <a:t> </a:t>
            </a:r>
            <a:r>
              <a:rPr lang="en-US" sz="2200" dirty="0" err="1" smtClean="0"/>
              <a:t>xảy</a:t>
            </a:r>
            <a:r>
              <a:rPr lang="en-US" sz="2200" dirty="0" smtClean="0"/>
              <a:t> </a:t>
            </a:r>
            <a:r>
              <a:rPr lang="en-US" sz="2200" dirty="0" err="1" smtClean="0"/>
              <a:t>ra</a:t>
            </a:r>
            <a:r>
              <a:rPr lang="en-US" sz="2200" dirty="0" smtClean="0"/>
              <a:t> </a:t>
            </a:r>
            <a:r>
              <a:rPr lang="en-US" sz="2200" dirty="0" err="1" smtClean="0"/>
              <a:t>nhiều</a:t>
            </a:r>
            <a:r>
              <a:rPr lang="en-US" sz="2200" dirty="0" smtClean="0"/>
              <a:t> </a:t>
            </a:r>
            <a:r>
              <a:rPr lang="en-US" sz="2200" dirty="0" err="1" smtClean="0"/>
              <a:t>hơn</a:t>
            </a:r>
            <a:r>
              <a:rPr lang="en-US" sz="2200" dirty="0" smtClean="0"/>
              <a:t>, </a:t>
            </a:r>
            <a:r>
              <a:rPr lang="en-US" sz="2200" dirty="0" err="1" smtClean="0"/>
              <a:t>nổi</a:t>
            </a:r>
            <a:r>
              <a:rPr lang="en-US" sz="2200" dirty="0" smtClean="0"/>
              <a:t> </a:t>
            </a:r>
            <a:r>
              <a:rPr lang="en-US" sz="2200" dirty="0" err="1" smtClean="0"/>
              <a:t>bật</a:t>
            </a:r>
            <a:r>
              <a:rPr lang="en-US" sz="2200" dirty="0" smtClean="0"/>
              <a:t> </a:t>
            </a:r>
            <a:r>
              <a:rPr lang="en-US" sz="2200" dirty="0" err="1" smtClean="0"/>
              <a:t>là</a:t>
            </a:r>
            <a:r>
              <a:rPr lang="en-US" sz="2200" dirty="0" smtClean="0"/>
              <a:t> </a:t>
            </a:r>
            <a:r>
              <a:rPr lang="en-US" sz="2200" dirty="0" err="1" smtClean="0"/>
              <a:t>các</a:t>
            </a:r>
            <a:r>
              <a:rPr lang="en-US" sz="2200" dirty="0" smtClean="0"/>
              <a:t> </a:t>
            </a:r>
            <a:r>
              <a:rPr lang="en-US" sz="2200" dirty="0" err="1" smtClean="0"/>
              <a:t>đợt</a:t>
            </a:r>
            <a:r>
              <a:rPr lang="en-US" sz="2200" dirty="0" smtClean="0"/>
              <a:t> </a:t>
            </a:r>
            <a:r>
              <a:rPr lang="en-US" sz="2200" dirty="0" err="1" smtClean="0"/>
              <a:t>mưa</a:t>
            </a:r>
            <a:r>
              <a:rPr lang="en-US" sz="2200" dirty="0" smtClean="0"/>
              <a:t> </a:t>
            </a:r>
            <a:r>
              <a:rPr lang="en-US" sz="2200" dirty="0" err="1" smtClean="0"/>
              <a:t>tháng</a:t>
            </a:r>
            <a:r>
              <a:rPr lang="en-US" sz="2200" dirty="0" smtClean="0"/>
              <a:t> 11 ở </a:t>
            </a:r>
            <a:r>
              <a:rPr lang="en-US" sz="2200" dirty="0" err="1" smtClean="0"/>
              <a:t>Hà</a:t>
            </a:r>
            <a:r>
              <a:rPr lang="en-US" sz="2200" dirty="0" smtClean="0"/>
              <a:t> </a:t>
            </a:r>
            <a:r>
              <a:rPr lang="en-US" sz="2200" dirty="0" err="1" smtClean="0"/>
              <a:t>Nội</a:t>
            </a:r>
            <a:r>
              <a:rPr lang="en-US" sz="2200" dirty="0" smtClean="0"/>
              <a:t> </a:t>
            </a:r>
            <a:r>
              <a:rPr lang="en-US" sz="2200" dirty="0" err="1" smtClean="0"/>
              <a:t>và</a:t>
            </a:r>
            <a:r>
              <a:rPr lang="en-US" sz="2200" dirty="0" smtClean="0"/>
              <a:t> </a:t>
            </a:r>
            <a:r>
              <a:rPr lang="en-US" sz="2200" dirty="0" err="1" smtClean="0"/>
              <a:t>lân</a:t>
            </a:r>
            <a:r>
              <a:rPr lang="en-US" sz="2200" dirty="0" smtClean="0"/>
              <a:t> </a:t>
            </a:r>
            <a:r>
              <a:rPr lang="en-US" sz="2200" dirty="0" err="1" smtClean="0"/>
              <a:t>cận</a:t>
            </a:r>
            <a:r>
              <a:rPr lang="en-US" sz="2200" dirty="0" smtClean="0"/>
              <a:t> </a:t>
            </a:r>
            <a:r>
              <a:rPr lang="en-US" sz="2200" dirty="0" err="1" smtClean="0"/>
              <a:t>trong</a:t>
            </a:r>
            <a:r>
              <a:rPr lang="en-US" sz="2200" dirty="0" smtClean="0"/>
              <a:t> </a:t>
            </a:r>
            <a:r>
              <a:rPr lang="en-US" sz="2200" dirty="0" err="1" smtClean="0"/>
              <a:t>các</a:t>
            </a:r>
            <a:r>
              <a:rPr lang="en-US" sz="2200" dirty="0" smtClean="0"/>
              <a:t> </a:t>
            </a:r>
            <a:r>
              <a:rPr lang="en-US" sz="2200" dirty="0" err="1" smtClean="0"/>
              <a:t>năm</a:t>
            </a:r>
            <a:r>
              <a:rPr lang="en-US" sz="2200" dirty="0" smtClean="0"/>
              <a:t> 1984, 1996, 2008</a:t>
            </a:r>
            <a:r>
              <a:rPr lang="en-US" sz="2200" dirty="0" smtClean="0">
                <a:hlinkClick r:id="rId2" action="ppaction://hlinkfile"/>
              </a:rPr>
              <a:t>.</a:t>
            </a:r>
            <a:r>
              <a:rPr lang="en-US" sz="2200" dirty="0" smtClean="0"/>
              <a:t> </a:t>
            </a:r>
          </a:p>
          <a:p>
            <a:pPr eaLnBrk="1" hangingPunct="1">
              <a:lnSpc>
                <a:spcPct val="80000"/>
              </a:lnSpc>
            </a:pPr>
            <a:endParaRPr lang="en-US" sz="22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p>
            <a:fld id="{33DFCA4F-E7ED-447F-A988-05ADA2537FE2}" type="slidenum">
              <a:rPr lang="en-US" smtClean="0"/>
              <a:pPr/>
              <a:t>22</a:t>
            </a:fld>
            <a:endParaRPr lang="en-US" smtClean="0"/>
          </a:p>
        </p:txBody>
      </p:sp>
      <p:sp>
        <p:nvSpPr>
          <p:cNvPr id="33794" name="Rectangle 2"/>
          <p:cNvSpPr>
            <a:spLocks noGrp="1" noChangeArrowheads="1"/>
          </p:cNvSpPr>
          <p:nvPr>
            <p:ph type="title"/>
          </p:nvPr>
        </p:nvSpPr>
        <p:spPr>
          <a:xfrm>
            <a:off x="457200" y="609599"/>
            <a:ext cx="8534400" cy="762001"/>
          </a:xfrm>
        </p:spPr>
        <p:txBody>
          <a:bodyPr/>
          <a:lstStyle/>
          <a:p>
            <a:pPr eaLnBrk="1" hangingPunct="1"/>
            <a:r>
              <a:rPr lang="en-US" sz="2800" b="1" dirty="0" err="1" smtClean="0"/>
              <a:t>Thực</a:t>
            </a:r>
            <a:r>
              <a:rPr lang="en-US" sz="2800" b="1" dirty="0" smtClean="0"/>
              <a:t> </a:t>
            </a:r>
            <a:r>
              <a:rPr lang="en-US" sz="2800" b="1" dirty="0" err="1" smtClean="0"/>
              <a:t>trạng</a:t>
            </a:r>
            <a:r>
              <a:rPr lang="en-US" sz="2800" b="1" dirty="0" smtClean="0"/>
              <a:t> </a:t>
            </a:r>
            <a:r>
              <a:rPr lang="en-US" sz="2800" b="1" dirty="0" err="1" smtClean="0"/>
              <a:t>về</a:t>
            </a:r>
            <a:r>
              <a:rPr lang="en-US" sz="2800" b="1" dirty="0" smtClean="0"/>
              <a:t> BĐKH </a:t>
            </a:r>
            <a:r>
              <a:rPr lang="en-US" sz="2800" b="1" dirty="0" err="1" smtClean="0"/>
              <a:t>tại</a:t>
            </a:r>
            <a:r>
              <a:rPr lang="en-US" sz="2800" b="1" dirty="0" smtClean="0"/>
              <a:t> </a:t>
            </a:r>
            <a:r>
              <a:rPr lang="en-US" sz="2800" b="1" dirty="0" err="1" smtClean="0"/>
              <a:t>Việt</a:t>
            </a:r>
            <a:r>
              <a:rPr lang="en-US" sz="2800" b="1" dirty="0" smtClean="0"/>
              <a:t> Nam (</a:t>
            </a:r>
            <a:r>
              <a:rPr lang="en-US" sz="2800" b="1" dirty="0" err="1" smtClean="0"/>
              <a:t>tiếp</a:t>
            </a:r>
            <a:r>
              <a:rPr lang="en-US" sz="2800" b="1" dirty="0" smtClean="0"/>
              <a:t>)</a:t>
            </a:r>
            <a:endParaRPr lang="en-US" sz="2800" dirty="0" smtClean="0">
              <a:solidFill>
                <a:schemeClr val="accent2"/>
              </a:solidFill>
              <a:latin typeface="Arial" charset="0"/>
            </a:endParaRPr>
          </a:p>
        </p:txBody>
      </p:sp>
      <p:sp>
        <p:nvSpPr>
          <p:cNvPr id="12292" name="Rectangle 3"/>
          <p:cNvSpPr>
            <a:spLocks noGrp="1" noChangeArrowheads="1"/>
          </p:cNvSpPr>
          <p:nvPr>
            <p:ph type="body" idx="1"/>
          </p:nvPr>
        </p:nvSpPr>
        <p:spPr>
          <a:xfrm>
            <a:off x="0" y="1600200"/>
            <a:ext cx="9144000" cy="4648200"/>
          </a:xfrm>
        </p:spPr>
        <p:txBody>
          <a:bodyPr/>
          <a:lstStyle/>
          <a:p>
            <a:r>
              <a:rPr lang="en-US" sz="2200" dirty="0" smtClean="0"/>
              <a:t>Theo </a:t>
            </a:r>
            <a:r>
              <a:rPr lang="en-US" sz="2200" dirty="0" err="1" smtClean="0"/>
              <a:t>Kịch</a:t>
            </a:r>
            <a:r>
              <a:rPr lang="en-US" sz="2200" dirty="0" smtClean="0"/>
              <a:t> </a:t>
            </a:r>
            <a:r>
              <a:rPr lang="en-US" sz="2200" dirty="0" err="1" smtClean="0"/>
              <a:t>bản</a:t>
            </a:r>
            <a:r>
              <a:rPr lang="en-US" sz="2200" dirty="0" smtClean="0"/>
              <a:t> BĐKH, </a:t>
            </a:r>
            <a:r>
              <a:rPr lang="en-US" sz="2200" dirty="0" err="1" smtClean="0"/>
              <a:t>nước</a:t>
            </a:r>
            <a:r>
              <a:rPr lang="en-US" sz="2200" dirty="0" smtClean="0"/>
              <a:t> </a:t>
            </a:r>
            <a:r>
              <a:rPr lang="en-US" sz="2200" dirty="0" err="1" smtClean="0"/>
              <a:t>biển</a:t>
            </a:r>
            <a:r>
              <a:rPr lang="en-US" sz="2200" dirty="0" smtClean="0"/>
              <a:t> </a:t>
            </a:r>
            <a:r>
              <a:rPr lang="en-US" sz="2200" dirty="0" err="1" smtClean="0"/>
              <a:t>dâng</a:t>
            </a:r>
            <a:r>
              <a:rPr lang="en-US" sz="2200" dirty="0" smtClean="0"/>
              <a:t> ở </a:t>
            </a:r>
            <a:r>
              <a:rPr lang="en-US" sz="2200" dirty="0" err="1" smtClean="0"/>
              <a:t>Việt</a:t>
            </a:r>
            <a:r>
              <a:rPr lang="en-US" sz="2200" dirty="0" smtClean="0"/>
              <a:t> Nam: </a:t>
            </a:r>
          </a:p>
          <a:p>
            <a:pPr lvl="1"/>
            <a:r>
              <a:rPr lang="en-US" sz="2000" dirty="0" err="1" smtClean="0"/>
              <a:t>giữa</a:t>
            </a:r>
            <a:r>
              <a:rPr lang="en-US" sz="2000" dirty="0" smtClean="0"/>
              <a:t> </a:t>
            </a:r>
            <a:r>
              <a:rPr lang="en-US" sz="2000" dirty="0" err="1" smtClean="0"/>
              <a:t>thế</a:t>
            </a:r>
            <a:r>
              <a:rPr lang="en-US" sz="2000" dirty="0" smtClean="0"/>
              <a:t> </a:t>
            </a:r>
            <a:r>
              <a:rPr lang="en-US" sz="2000" dirty="0" err="1" smtClean="0"/>
              <a:t>kỷ</a:t>
            </a:r>
            <a:r>
              <a:rPr lang="en-US" sz="2000" dirty="0" smtClean="0"/>
              <a:t> 21 </a:t>
            </a:r>
            <a:r>
              <a:rPr lang="en-US" sz="2000" dirty="0" err="1" smtClean="0"/>
              <a:t>mực</a:t>
            </a:r>
            <a:r>
              <a:rPr lang="en-US" sz="2000" dirty="0" smtClean="0"/>
              <a:t> </a:t>
            </a:r>
            <a:r>
              <a:rPr lang="en-US" sz="2000" dirty="0" err="1" smtClean="0"/>
              <a:t>nước</a:t>
            </a:r>
            <a:r>
              <a:rPr lang="en-US" sz="2000" dirty="0" smtClean="0"/>
              <a:t> </a:t>
            </a:r>
            <a:r>
              <a:rPr lang="en-US" sz="2000" dirty="0" err="1" smtClean="0"/>
              <a:t>biển</a:t>
            </a:r>
            <a:r>
              <a:rPr lang="en-US" sz="2000" dirty="0" smtClean="0"/>
              <a:t> </a:t>
            </a:r>
            <a:r>
              <a:rPr lang="en-US" sz="2000" dirty="0" err="1" smtClean="0"/>
              <a:t>có</a:t>
            </a:r>
            <a:r>
              <a:rPr lang="en-US" sz="2000" dirty="0" smtClean="0"/>
              <a:t> </a:t>
            </a:r>
            <a:r>
              <a:rPr lang="en-US" sz="2000" dirty="0" err="1" smtClean="0"/>
              <a:t>thể</a:t>
            </a:r>
            <a:r>
              <a:rPr lang="en-US" sz="2000" dirty="0" smtClean="0"/>
              <a:t> </a:t>
            </a:r>
            <a:r>
              <a:rPr lang="en-US" sz="2000" dirty="0" err="1" smtClean="0"/>
              <a:t>dâng</a:t>
            </a:r>
            <a:r>
              <a:rPr lang="en-US" sz="2000" dirty="0" smtClean="0"/>
              <a:t> </a:t>
            </a:r>
            <a:r>
              <a:rPr lang="en-US" sz="2000" dirty="0" err="1" smtClean="0"/>
              <a:t>thêm</a:t>
            </a:r>
            <a:r>
              <a:rPr lang="en-US" sz="2000" dirty="0" smtClean="0"/>
              <a:t> </a:t>
            </a:r>
            <a:r>
              <a:rPr lang="en-US" sz="2000" b="1" dirty="0" smtClean="0"/>
              <a:t>30cm</a:t>
            </a:r>
            <a:r>
              <a:rPr lang="en-US" sz="2000" dirty="0" smtClean="0"/>
              <a:t> </a:t>
            </a:r>
          </a:p>
          <a:p>
            <a:pPr lvl="1"/>
            <a:r>
              <a:rPr lang="en-US" sz="2000" dirty="0" err="1" smtClean="0"/>
              <a:t>đến</a:t>
            </a:r>
            <a:r>
              <a:rPr lang="en-US" sz="2000" dirty="0" smtClean="0"/>
              <a:t> </a:t>
            </a:r>
            <a:r>
              <a:rPr lang="en-US" sz="2000" dirty="0" err="1" smtClean="0"/>
              <a:t>cuối</a:t>
            </a:r>
            <a:r>
              <a:rPr lang="en-US" sz="2000" dirty="0" smtClean="0"/>
              <a:t> </a:t>
            </a:r>
            <a:r>
              <a:rPr lang="en-US" sz="2000" dirty="0" err="1" smtClean="0"/>
              <a:t>thế</a:t>
            </a:r>
            <a:r>
              <a:rPr lang="en-US" sz="2000" dirty="0" smtClean="0"/>
              <a:t> </a:t>
            </a:r>
            <a:r>
              <a:rPr lang="en-US" sz="2000" dirty="0" err="1" smtClean="0"/>
              <a:t>kỷ</a:t>
            </a:r>
            <a:r>
              <a:rPr lang="en-US" sz="2000" dirty="0" smtClean="0"/>
              <a:t> 21 </a:t>
            </a:r>
            <a:r>
              <a:rPr lang="en-US" sz="2000" dirty="0" err="1" smtClean="0"/>
              <a:t>mực</a:t>
            </a:r>
            <a:r>
              <a:rPr lang="en-US" sz="2000" dirty="0" smtClean="0"/>
              <a:t> </a:t>
            </a:r>
            <a:r>
              <a:rPr lang="en-US" sz="2000" dirty="0" err="1" smtClean="0"/>
              <a:t>nước</a:t>
            </a:r>
            <a:r>
              <a:rPr lang="en-US" sz="2000" dirty="0" smtClean="0"/>
              <a:t> </a:t>
            </a:r>
            <a:r>
              <a:rPr lang="en-US" sz="2000" dirty="0" err="1" smtClean="0"/>
              <a:t>biển</a:t>
            </a:r>
            <a:r>
              <a:rPr lang="en-US" sz="2000" dirty="0" smtClean="0"/>
              <a:t> </a:t>
            </a:r>
            <a:r>
              <a:rPr lang="en-US" sz="2000" dirty="0" err="1" smtClean="0"/>
              <a:t>có</a:t>
            </a:r>
            <a:r>
              <a:rPr lang="en-US" sz="2000" dirty="0" smtClean="0"/>
              <a:t> </a:t>
            </a:r>
            <a:r>
              <a:rPr lang="en-US" sz="2000" dirty="0" err="1" smtClean="0"/>
              <a:t>thể</a:t>
            </a:r>
            <a:r>
              <a:rPr lang="en-US" sz="2000" dirty="0" smtClean="0"/>
              <a:t> </a:t>
            </a:r>
            <a:r>
              <a:rPr lang="en-US" sz="2000" dirty="0" err="1" smtClean="0"/>
              <a:t>dâng</a:t>
            </a:r>
            <a:r>
              <a:rPr lang="en-US" sz="2000" dirty="0" smtClean="0"/>
              <a:t> </a:t>
            </a:r>
            <a:r>
              <a:rPr lang="en-US" sz="2000" dirty="0" err="1" smtClean="0"/>
              <a:t>thêm</a:t>
            </a:r>
            <a:r>
              <a:rPr lang="en-US" sz="2000" dirty="0" smtClean="0"/>
              <a:t> </a:t>
            </a:r>
            <a:r>
              <a:rPr lang="en-US" sz="2000" b="1" dirty="0" smtClean="0"/>
              <a:t>75cm</a:t>
            </a:r>
            <a:r>
              <a:rPr lang="en-US" sz="2000" dirty="0" smtClean="0"/>
              <a:t> so </a:t>
            </a:r>
            <a:r>
              <a:rPr lang="en-US" sz="2000" dirty="0" err="1" smtClean="0"/>
              <a:t>với</a:t>
            </a:r>
            <a:r>
              <a:rPr lang="en-US" sz="2000" dirty="0" smtClean="0"/>
              <a:t> </a:t>
            </a:r>
            <a:r>
              <a:rPr lang="en-US" sz="2000" dirty="0" err="1" smtClean="0"/>
              <a:t>thời</a:t>
            </a:r>
            <a:r>
              <a:rPr lang="en-US" sz="2000" dirty="0" smtClean="0"/>
              <a:t> </a:t>
            </a:r>
            <a:r>
              <a:rPr lang="en-US" sz="2000" dirty="0" err="1" smtClean="0"/>
              <a:t>kỳ</a:t>
            </a:r>
            <a:r>
              <a:rPr lang="en-US" sz="2000" dirty="0" smtClean="0"/>
              <a:t> 1980 - 1999. </a:t>
            </a:r>
          </a:p>
          <a:p>
            <a:r>
              <a:rPr lang="en-US" sz="2200" dirty="0" err="1" smtClean="0"/>
              <a:t>Vào</a:t>
            </a:r>
            <a:r>
              <a:rPr lang="en-US" sz="2200" dirty="0" smtClean="0"/>
              <a:t> </a:t>
            </a:r>
            <a:r>
              <a:rPr lang="en-US" sz="2200" dirty="0" err="1" smtClean="0"/>
              <a:t>cuối</a:t>
            </a:r>
            <a:r>
              <a:rPr lang="en-US" sz="2200" dirty="0" smtClean="0"/>
              <a:t> </a:t>
            </a:r>
            <a:r>
              <a:rPr lang="en-US" sz="2200" dirty="0" err="1" smtClean="0"/>
              <a:t>thế</a:t>
            </a:r>
            <a:r>
              <a:rPr lang="en-US" sz="2200" dirty="0" smtClean="0"/>
              <a:t> </a:t>
            </a:r>
            <a:r>
              <a:rPr lang="en-US" sz="2200" dirty="0" err="1" smtClean="0"/>
              <a:t>kỷ</a:t>
            </a:r>
            <a:r>
              <a:rPr lang="en-US" sz="2200" dirty="0" smtClean="0"/>
              <a:t> 21, </a:t>
            </a:r>
            <a:r>
              <a:rPr lang="en-US" sz="2200" dirty="0" err="1" smtClean="0"/>
              <a:t>nhiệt</a:t>
            </a:r>
            <a:r>
              <a:rPr lang="en-US" sz="2200" dirty="0" smtClean="0"/>
              <a:t> </a:t>
            </a:r>
            <a:r>
              <a:rPr lang="en-US" sz="2200" dirty="0" err="1" smtClean="0"/>
              <a:t>độ</a:t>
            </a:r>
            <a:r>
              <a:rPr lang="en-US" sz="2200" dirty="0" smtClean="0"/>
              <a:t> ở </a:t>
            </a:r>
            <a:r>
              <a:rPr lang="en-US" sz="2200" dirty="0" err="1" smtClean="0"/>
              <a:t>Việt</a:t>
            </a:r>
            <a:r>
              <a:rPr lang="en-US" sz="2200" dirty="0" smtClean="0"/>
              <a:t> Nam </a:t>
            </a:r>
            <a:r>
              <a:rPr lang="en-US" sz="2200" b="1" dirty="0" err="1" smtClean="0"/>
              <a:t>tăng</a:t>
            </a:r>
            <a:r>
              <a:rPr lang="en-US" sz="2200" b="1" dirty="0" smtClean="0"/>
              <a:t> 2,3</a:t>
            </a:r>
            <a:r>
              <a:rPr lang="en-US" sz="2200" b="1" baseline="30000" dirty="0" smtClean="0"/>
              <a:t>0</a:t>
            </a:r>
            <a:r>
              <a:rPr lang="en-US" sz="2200" b="1" dirty="0" smtClean="0"/>
              <a:t>C </a:t>
            </a:r>
            <a:r>
              <a:rPr lang="en-US" sz="2200" dirty="0" smtClean="0"/>
              <a:t>so </a:t>
            </a:r>
            <a:r>
              <a:rPr lang="en-US" sz="2200" dirty="0" err="1" smtClean="0"/>
              <a:t>với</a:t>
            </a:r>
            <a:r>
              <a:rPr lang="en-US" sz="2200" dirty="0" smtClean="0"/>
              <a:t> </a:t>
            </a:r>
            <a:r>
              <a:rPr lang="en-US" sz="2200" dirty="0" err="1" smtClean="0"/>
              <a:t>thập</a:t>
            </a:r>
            <a:r>
              <a:rPr lang="en-US" sz="2200" dirty="0" smtClean="0"/>
              <a:t> </a:t>
            </a:r>
            <a:r>
              <a:rPr lang="en-US" sz="2200" dirty="0" err="1" smtClean="0"/>
              <a:t>kỉ</a:t>
            </a:r>
            <a:r>
              <a:rPr lang="en-US" sz="2200" dirty="0" smtClean="0"/>
              <a:t> 1980 -1990.</a:t>
            </a:r>
          </a:p>
          <a:p>
            <a:r>
              <a:rPr lang="en-US" sz="2200" dirty="0" err="1" smtClean="0"/>
              <a:t>Nếu</a:t>
            </a:r>
            <a:r>
              <a:rPr lang="en-US" sz="2200" dirty="0" smtClean="0"/>
              <a:t> </a:t>
            </a:r>
            <a:r>
              <a:rPr lang="en-US" sz="2200" dirty="0" err="1" smtClean="0"/>
              <a:t>mực</a:t>
            </a:r>
            <a:r>
              <a:rPr lang="en-US" sz="2200" dirty="0" smtClean="0"/>
              <a:t> </a:t>
            </a:r>
            <a:r>
              <a:rPr lang="en-US" sz="2200" dirty="0" err="1" smtClean="0"/>
              <a:t>nước</a:t>
            </a:r>
            <a:r>
              <a:rPr lang="en-US" sz="2200" dirty="0" smtClean="0"/>
              <a:t> </a:t>
            </a:r>
            <a:r>
              <a:rPr lang="en-US" sz="2200" dirty="0" err="1" smtClean="0"/>
              <a:t>biển</a:t>
            </a:r>
            <a:r>
              <a:rPr lang="en-US" sz="2200" dirty="0" smtClean="0"/>
              <a:t> </a:t>
            </a:r>
            <a:r>
              <a:rPr lang="en-US" sz="2200" dirty="0" err="1" smtClean="0"/>
              <a:t>dâng</a:t>
            </a:r>
            <a:r>
              <a:rPr lang="en-US" sz="2200" dirty="0" smtClean="0"/>
              <a:t> </a:t>
            </a:r>
            <a:r>
              <a:rPr lang="en-US" sz="2200" dirty="0" err="1" smtClean="0"/>
              <a:t>cao</a:t>
            </a:r>
            <a:r>
              <a:rPr lang="en-US" sz="2200" dirty="0" smtClean="0"/>
              <a:t> </a:t>
            </a:r>
            <a:r>
              <a:rPr lang="en-US" sz="2200" b="1" dirty="0" smtClean="0"/>
              <a:t>1m</a:t>
            </a:r>
            <a:r>
              <a:rPr lang="en-US" sz="2200" dirty="0" smtClean="0"/>
              <a:t>, </a:t>
            </a:r>
            <a:r>
              <a:rPr lang="en-US" sz="2200" dirty="0" err="1" smtClean="0"/>
              <a:t>sẽ</a:t>
            </a:r>
            <a:r>
              <a:rPr lang="en-US" sz="2200" dirty="0" smtClean="0"/>
              <a:t> </a:t>
            </a:r>
            <a:r>
              <a:rPr lang="en-US" sz="2200" dirty="0" err="1" smtClean="0"/>
              <a:t>có</a:t>
            </a:r>
            <a:r>
              <a:rPr lang="en-US" sz="2200" dirty="0" smtClean="0"/>
              <a:t> </a:t>
            </a:r>
            <a:r>
              <a:rPr lang="en-US" sz="2200" dirty="0" err="1" smtClean="0"/>
              <a:t>khoảng</a:t>
            </a:r>
            <a:r>
              <a:rPr lang="en-US" sz="2200" dirty="0" smtClean="0"/>
              <a:t> </a:t>
            </a:r>
            <a:r>
              <a:rPr lang="en-US" sz="2200" b="1" dirty="0" smtClean="0"/>
              <a:t>40%</a:t>
            </a:r>
            <a:r>
              <a:rPr lang="en-US" sz="2200" dirty="0" smtClean="0"/>
              <a:t> </a:t>
            </a:r>
            <a:r>
              <a:rPr lang="en-US" sz="2200" dirty="0" err="1" smtClean="0"/>
              <a:t>diện</a:t>
            </a:r>
            <a:r>
              <a:rPr lang="en-US" sz="2200" dirty="0" smtClean="0"/>
              <a:t> </a:t>
            </a:r>
            <a:r>
              <a:rPr lang="en-US" sz="2200" dirty="0" err="1" smtClean="0"/>
              <a:t>tích</a:t>
            </a:r>
            <a:r>
              <a:rPr lang="en-US" sz="2200" dirty="0" smtClean="0"/>
              <a:t> </a:t>
            </a:r>
            <a:r>
              <a:rPr lang="en-US" sz="2200" dirty="0" err="1" smtClean="0"/>
              <a:t>Đồng</a:t>
            </a:r>
            <a:r>
              <a:rPr lang="en-US" sz="2200" dirty="0" smtClean="0"/>
              <a:t> </a:t>
            </a:r>
            <a:r>
              <a:rPr lang="en-US" sz="2200" dirty="0" err="1" smtClean="0"/>
              <a:t>bằng</a:t>
            </a:r>
            <a:r>
              <a:rPr lang="en-US" sz="2200" dirty="0" smtClean="0"/>
              <a:t> </a:t>
            </a:r>
            <a:r>
              <a:rPr lang="en-US" sz="2200" dirty="0" err="1" smtClean="0"/>
              <a:t>Sông</a:t>
            </a:r>
            <a:r>
              <a:rPr lang="en-US" sz="2200" dirty="0" smtClean="0"/>
              <a:t> </a:t>
            </a:r>
            <a:r>
              <a:rPr lang="en-US" sz="2200" dirty="0" err="1" smtClean="0"/>
              <a:t>Cửu</a:t>
            </a:r>
            <a:r>
              <a:rPr lang="en-US" sz="2200" dirty="0" smtClean="0"/>
              <a:t> Long, </a:t>
            </a:r>
            <a:r>
              <a:rPr lang="en-US" sz="2200" b="1" dirty="0" smtClean="0"/>
              <a:t>11%</a:t>
            </a:r>
            <a:r>
              <a:rPr lang="en-US" sz="2200" dirty="0" smtClean="0"/>
              <a:t> </a:t>
            </a:r>
            <a:r>
              <a:rPr lang="en-US" sz="2200" dirty="0" err="1" smtClean="0"/>
              <a:t>diện</a:t>
            </a:r>
            <a:r>
              <a:rPr lang="en-US" sz="2200" dirty="0" smtClean="0"/>
              <a:t> </a:t>
            </a:r>
            <a:r>
              <a:rPr lang="en-US" sz="2200" dirty="0" err="1" smtClean="0"/>
              <a:t>tích</a:t>
            </a:r>
            <a:r>
              <a:rPr lang="en-US" sz="2200" dirty="0" smtClean="0"/>
              <a:t> </a:t>
            </a:r>
            <a:r>
              <a:rPr lang="en-US" sz="2200" dirty="0" err="1" smtClean="0"/>
              <a:t>đồng</a:t>
            </a:r>
            <a:r>
              <a:rPr lang="en-US" sz="2200" dirty="0" smtClean="0"/>
              <a:t> </a:t>
            </a:r>
            <a:r>
              <a:rPr lang="en-US" sz="2200" dirty="0" err="1" smtClean="0"/>
              <a:t>bằng</a:t>
            </a:r>
            <a:r>
              <a:rPr lang="en-US" sz="2200" dirty="0" smtClean="0"/>
              <a:t> </a:t>
            </a:r>
            <a:r>
              <a:rPr lang="en-US" sz="2200" dirty="0" err="1" smtClean="0"/>
              <a:t>sông</a:t>
            </a:r>
            <a:r>
              <a:rPr lang="en-US" sz="2200" dirty="0" smtClean="0"/>
              <a:t> </a:t>
            </a:r>
            <a:r>
              <a:rPr lang="en-US" sz="2200" dirty="0" err="1" smtClean="0"/>
              <a:t>Hồng</a:t>
            </a:r>
            <a:r>
              <a:rPr lang="en-US" sz="2200" dirty="0" smtClean="0"/>
              <a:t> </a:t>
            </a:r>
            <a:r>
              <a:rPr lang="en-US" sz="2200" dirty="0" err="1" smtClean="0"/>
              <a:t>và</a:t>
            </a:r>
            <a:r>
              <a:rPr lang="en-US" sz="2200" dirty="0" smtClean="0"/>
              <a:t> </a:t>
            </a:r>
            <a:r>
              <a:rPr lang="en-US" sz="2200" b="1" dirty="0" smtClean="0"/>
              <a:t>3%</a:t>
            </a:r>
            <a:r>
              <a:rPr lang="en-US" sz="2200" dirty="0" smtClean="0"/>
              <a:t> </a:t>
            </a:r>
            <a:r>
              <a:rPr lang="en-US" sz="2200" dirty="0" err="1" smtClean="0"/>
              <a:t>diện</a:t>
            </a:r>
            <a:r>
              <a:rPr lang="en-US" sz="2200" dirty="0" smtClean="0"/>
              <a:t> </a:t>
            </a:r>
            <a:r>
              <a:rPr lang="en-US" sz="2200" dirty="0" err="1" smtClean="0"/>
              <a:t>tích</a:t>
            </a:r>
            <a:r>
              <a:rPr lang="en-US" sz="2200" dirty="0" smtClean="0"/>
              <a:t> </a:t>
            </a:r>
            <a:r>
              <a:rPr lang="en-US" sz="2200" dirty="0" err="1" smtClean="0"/>
              <a:t>của</a:t>
            </a:r>
            <a:r>
              <a:rPr lang="en-US" sz="2200" dirty="0" smtClean="0"/>
              <a:t> </a:t>
            </a:r>
            <a:r>
              <a:rPr lang="en-US" sz="2200" dirty="0" err="1" smtClean="0"/>
              <a:t>các</a:t>
            </a:r>
            <a:r>
              <a:rPr lang="en-US" sz="2200" dirty="0" smtClean="0"/>
              <a:t> </a:t>
            </a:r>
            <a:r>
              <a:rPr lang="en-US" sz="2200" dirty="0" err="1" smtClean="0"/>
              <a:t>tỉnh</a:t>
            </a:r>
            <a:r>
              <a:rPr lang="en-US" sz="2200" dirty="0" smtClean="0"/>
              <a:t> </a:t>
            </a:r>
            <a:r>
              <a:rPr lang="en-US" sz="2200" dirty="0" err="1" smtClean="0"/>
              <a:t>khác</a:t>
            </a:r>
            <a:r>
              <a:rPr lang="en-US" sz="2200" dirty="0" smtClean="0"/>
              <a:t> </a:t>
            </a:r>
            <a:r>
              <a:rPr lang="en-US" sz="2200" dirty="0" err="1" smtClean="0"/>
              <a:t>thuộc</a:t>
            </a:r>
            <a:r>
              <a:rPr lang="en-US" sz="2200" dirty="0" smtClean="0"/>
              <a:t> </a:t>
            </a:r>
            <a:r>
              <a:rPr lang="en-US" sz="2200" dirty="0" err="1" smtClean="0"/>
              <a:t>vùng</a:t>
            </a:r>
            <a:r>
              <a:rPr lang="en-US" sz="2200" dirty="0" smtClean="0"/>
              <a:t> </a:t>
            </a:r>
            <a:r>
              <a:rPr lang="en-US" sz="2200" dirty="0" err="1" smtClean="0"/>
              <a:t>ven</a:t>
            </a:r>
            <a:r>
              <a:rPr lang="en-US" sz="2200" dirty="0" smtClean="0"/>
              <a:t> </a:t>
            </a:r>
            <a:r>
              <a:rPr lang="en-US" sz="2200" dirty="0" err="1" smtClean="0"/>
              <a:t>biển</a:t>
            </a:r>
            <a:r>
              <a:rPr lang="en-US" sz="2200" dirty="0" smtClean="0"/>
              <a:t> </a:t>
            </a:r>
            <a:r>
              <a:rPr lang="en-US" sz="2200" dirty="0" err="1" smtClean="0"/>
              <a:t>sẽ</a:t>
            </a:r>
            <a:r>
              <a:rPr lang="en-US" sz="2200" dirty="0" smtClean="0"/>
              <a:t> </a:t>
            </a:r>
            <a:r>
              <a:rPr lang="en-US" sz="2200" dirty="0" err="1" smtClean="0"/>
              <a:t>bị</a:t>
            </a:r>
            <a:r>
              <a:rPr lang="en-US" sz="2200" dirty="0" smtClean="0"/>
              <a:t> </a:t>
            </a:r>
            <a:r>
              <a:rPr lang="en-US" sz="2200" dirty="0" err="1" smtClean="0"/>
              <a:t>ngập</a:t>
            </a:r>
            <a:r>
              <a:rPr lang="en-US" sz="2200" dirty="0" smtClean="0"/>
              <a:t>. </a:t>
            </a:r>
          </a:p>
          <a:p>
            <a:r>
              <a:rPr lang="en-US" sz="2200" dirty="0" err="1" smtClean="0"/>
              <a:t>Trong</a:t>
            </a:r>
            <a:r>
              <a:rPr lang="en-US" sz="2200" dirty="0" smtClean="0"/>
              <a:t> </a:t>
            </a:r>
            <a:r>
              <a:rPr lang="en-US" sz="2200" dirty="0" err="1" smtClean="0"/>
              <a:t>đó</a:t>
            </a:r>
            <a:r>
              <a:rPr lang="en-US" sz="2200" dirty="0" smtClean="0"/>
              <a:t>, TP. </a:t>
            </a:r>
            <a:r>
              <a:rPr lang="en-US" sz="2200" dirty="0" err="1" smtClean="0"/>
              <a:t>Hồ</a:t>
            </a:r>
            <a:r>
              <a:rPr lang="en-US" sz="2200" dirty="0" smtClean="0"/>
              <a:t> </a:t>
            </a:r>
            <a:r>
              <a:rPr lang="en-US" sz="2200" dirty="0" err="1" smtClean="0"/>
              <a:t>Chí</a:t>
            </a:r>
            <a:r>
              <a:rPr lang="en-US" sz="2200" dirty="0" smtClean="0"/>
              <a:t> Minh </a:t>
            </a:r>
            <a:r>
              <a:rPr lang="en-US" sz="2200" dirty="0" err="1" smtClean="0"/>
              <a:t>sẽ</a:t>
            </a:r>
            <a:r>
              <a:rPr lang="en-US" sz="2200" dirty="0" smtClean="0"/>
              <a:t> </a:t>
            </a:r>
            <a:r>
              <a:rPr lang="en-US" sz="2200" dirty="0" err="1" smtClean="0"/>
              <a:t>bị</a:t>
            </a:r>
            <a:r>
              <a:rPr lang="en-US" sz="2200" dirty="0" smtClean="0"/>
              <a:t> </a:t>
            </a:r>
            <a:r>
              <a:rPr lang="en-US" sz="2200" dirty="0" err="1" smtClean="0"/>
              <a:t>ngập</a:t>
            </a:r>
            <a:r>
              <a:rPr lang="en-US" sz="2200" dirty="0" smtClean="0"/>
              <a:t> </a:t>
            </a:r>
            <a:r>
              <a:rPr lang="en-US" sz="2200" dirty="0" err="1" smtClean="0"/>
              <a:t>trên</a:t>
            </a:r>
            <a:r>
              <a:rPr lang="en-US" sz="2200" dirty="0" smtClean="0"/>
              <a:t> </a:t>
            </a:r>
            <a:r>
              <a:rPr lang="en-US" sz="2200" b="1" dirty="0" smtClean="0"/>
              <a:t>20%</a:t>
            </a:r>
            <a:r>
              <a:rPr lang="en-US" sz="2200" dirty="0" smtClean="0"/>
              <a:t> </a:t>
            </a:r>
            <a:r>
              <a:rPr lang="en-US" sz="2200" b="1" dirty="0" err="1" smtClean="0"/>
              <a:t>diện</a:t>
            </a:r>
            <a:r>
              <a:rPr lang="en-US" sz="2200" b="1" dirty="0" smtClean="0"/>
              <a:t> </a:t>
            </a:r>
            <a:r>
              <a:rPr lang="en-US" sz="2200" b="1" dirty="0" err="1" smtClean="0"/>
              <a:t>tích</a:t>
            </a:r>
            <a:r>
              <a:rPr lang="en-US" sz="2200" dirty="0" smtClean="0"/>
              <a:t>; </a:t>
            </a:r>
            <a:r>
              <a:rPr lang="en-US" sz="2200" dirty="0" err="1" smtClean="0"/>
              <a:t>khoảng</a:t>
            </a:r>
            <a:r>
              <a:rPr lang="en-US" sz="2200" dirty="0" smtClean="0"/>
              <a:t> </a:t>
            </a:r>
            <a:r>
              <a:rPr lang="en-US" sz="2200" b="1" dirty="0" smtClean="0"/>
              <a:t>10-12% </a:t>
            </a:r>
            <a:r>
              <a:rPr lang="en-US" sz="2200" b="1" dirty="0" err="1" smtClean="0"/>
              <a:t>dân</a:t>
            </a:r>
            <a:r>
              <a:rPr lang="en-US" sz="2200" b="1" dirty="0" smtClean="0"/>
              <a:t> </a:t>
            </a:r>
            <a:r>
              <a:rPr lang="en-US" sz="2200" b="1" dirty="0" err="1" smtClean="0"/>
              <a:t>số</a:t>
            </a:r>
            <a:r>
              <a:rPr lang="en-US" sz="2200" b="1" dirty="0" smtClean="0"/>
              <a:t> </a:t>
            </a:r>
            <a:r>
              <a:rPr lang="en-US" sz="2200" dirty="0" err="1" smtClean="0"/>
              <a:t>nước</a:t>
            </a:r>
            <a:r>
              <a:rPr lang="en-US" sz="2200" dirty="0" smtClean="0"/>
              <a:t> </a:t>
            </a:r>
            <a:r>
              <a:rPr lang="en-US" sz="2200" dirty="0" err="1" smtClean="0"/>
              <a:t>ta</a:t>
            </a:r>
            <a:r>
              <a:rPr lang="en-US" sz="2200" dirty="0" smtClean="0"/>
              <a:t> </a:t>
            </a:r>
            <a:r>
              <a:rPr lang="en-US" sz="2200" dirty="0" err="1" smtClean="0"/>
              <a:t>bị</a:t>
            </a:r>
            <a:r>
              <a:rPr lang="en-US" sz="2200" dirty="0" smtClean="0"/>
              <a:t> </a:t>
            </a:r>
            <a:r>
              <a:rPr lang="en-US" sz="2200" dirty="0" err="1" smtClean="0"/>
              <a:t>ảnh</a:t>
            </a:r>
            <a:r>
              <a:rPr lang="en-US" sz="2200" dirty="0" smtClean="0"/>
              <a:t> </a:t>
            </a:r>
            <a:r>
              <a:rPr lang="en-US" sz="2200" dirty="0" err="1" smtClean="0"/>
              <a:t>hưởng</a:t>
            </a:r>
            <a:r>
              <a:rPr lang="en-US" sz="2200" dirty="0" smtClean="0"/>
              <a:t> </a:t>
            </a:r>
            <a:r>
              <a:rPr lang="en-US" sz="2200" dirty="0" err="1" smtClean="0"/>
              <a:t>trực</a:t>
            </a:r>
            <a:r>
              <a:rPr lang="en-US" sz="2200" dirty="0" smtClean="0"/>
              <a:t> </a:t>
            </a:r>
            <a:r>
              <a:rPr lang="en-US" sz="2200" dirty="0" err="1" smtClean="0"/>
              <a:t>tiếp</a:t>
            </a:r>
            <a:r>
              <a:rPr lang="en-US" sz="2200" dirty="0" smtClean="0"/>
              <a:t> </a:t>
            </a:r>
            <a:r>
              <a:rPr lang="en-US" sz="2200" dirty="0" err="1" smtClean="0"/>
              <a:t>và</a:t>
            </a:r>
            <a:r>
              <a:rPr lang="en-US" sz="2200" dirty="0" smtClean="0"/>
              <a:t> </a:t>
            </a:r>
            <a:r>
              <a:rPr lang="en-US" sz="2200" dirty="0" err="1" smtClean="0"/>
              <a:t>tổn</a:t>
            </a:r>
            <a:r>
              <a:rPr lang="en-US" sz="2200" dirty="0" smtClean="0"/>
              <a:t> </a:t>
            </a:r>
            <a:r>
              <a:rPr lang="en-US" sz="2200" dirty="0" err="1" smtClean="0"/>
              <a:t>thất</a:t>
            </a:r>
            <a:r>
              <a:rPr lang="en-US" sz="2200" dirty="0" smtClean="0"/>
              <a:t> </a:t>
            </a:r>
            <a:r>
              <a:rPr lang="en-US" sz="2200" dirty="0" err="1" smtClean="0"/>
              <a:t>khoảng</a:t>
            </a:r>
            <a:r>
              <a:rPr lang="en-US" sz="2200" dirty="0" smtClean="0"/>
              <a:t> </a:t>
            </a:r>
            <a:r>
              <a:rPr lang="en-US" sz="2200" b="1" dirty="0" smtClean="0"/>
              <a:t>10% GDP</a:t>
            </a:r>
            <a:r>
              <a:rPr lang="en-US" sz="2200" dirty="0" smtClean="0"/>
              <a:t>. </a:t>
            </a:r>
          </a:p>
          <a:p>
            <a:endParaRPr lang="en-US" sz="2400" dirty="0" smtClean="0"/>
          </a:p>
          <a:p>
            <a:pPr eaLnBrk="1" hangingPunct="1">
              <a:lnSpc>
                <a:spcPct val="80000"/>
              </a:lnSpc>
            </a:pPr>
            <a:endParaRPr lang="en-US" sz="22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ChangeArrowheads="1"/>
          </p:cNvSpPr>
          <p:nvPr/>
        </p:nvSpPr>
        <p:spPr bwMode="auto">
          <a:xfrm>
            <a:off x="381000" y="1752600"/>
            <a:ext cx="5029200" cy="1354138"/>
          </a:xfrm>
          <a:prstGeom prst="rect">
            <a:avLst/>
          </a:prstGeom>
          <a:noFill/>
          <a:ln w="9525">
            <a:noFill/>
            <a:miter lim="800000"/>
            <a:headEnd/>
            <a:tailEnd/>
          </a:ln>
        </p:spPr>
        <p:txBody>
          <a:bodyPr>
            <a:spAutoFit/>
          </a:bodyPr>
          <a:lstStyle/>
          <a:p>
            <a:pPr marL="284163" indent="-284163">
              <a:spcAft>
                <a:spcPts val="600"/>
              </a:spcAft>
              <a:buFont typeface="Arial" charset="0"/>
              <a:buChar char="•"/>
            </a:pPr>
            <a:r>
              <a:rPr lang="en-US" sz="2400" dirty="0" err="1">
                <a:latin typeface="Times New Roman" pitchFamily="18" charset="0"/>
                <a:cs typeface="Times New Roman" pitchFamily="18" charset="0"/>
              </a:rPr>
              <a:t>Kịch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thấp</a:t>
            </a:r>
            <a:r>
              <a:rPr lang="en-US" sz="2400" dirty="0">
                <a:latin typeface="Times New Roman" pitchFamily="18" charset="0"/>
                <a:cs typeface="Times New Roman" pitchFamily="18" charset="0"/>
              </a:rPr>
              <a:t>: B1</a:t>
            </a:r>
          </a:p>
          <a:p>
            <a:pPr marL="284163" indent="-284163">
              <a:spcAft>
                <a:spcPts val="600"/>
              </a:spcAft>
              <a:buFont typeface="Arial" charset="0"/>
              <a:buChar char="•"/>
            </a:pPr>
            <a:r>
              <a:rPr lang="en-US" sz="2400" dirty="0" err="1">
                <a:latin typeface="Times New Roman" pitchFamily="18" charset="0"/>
                <a:cs typeface="Times New Roman" pitchFamily="18" charset="0"/>
              </a:rPr>
              <a:t>Kịch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bình</a:t>
            </a:r>
            <a:r>
              <a:rPr lang="en-US" sz="2400" dirty="0">
                <a:latin typeface="Times New Roman" pitchFamily="18" charset="0"/>
                <a:cs typeface="Times New Roman" pitchFamily="18" charset="0"/>
              </a:rPr>
              <a:t>: B2</a:t>
            </a:r>
          </a:p>
          <a:p>
            <a:pPr marL="284163" indent="-284163">
              <a:spcAft>
                <a:spcPts val="600"/>
              </a:spcAft>
              <a:buFont typeface="Arial" charset="0"/>
              <a:buChar char="•"/>
            </a:pPr>
            <a:r>
              <a:rPr lang="en-US" sz="2400" dirty="0" err="1">
                <a:latin typeface="Times New Roman" pitchFamily="18" charset="0"/>
                <a:cs typeface="Times New Roman" pitchFamily="18" charset="0"/>
              </a:rPr>
              <a:t>Kịch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cao</a:t>
            </a:r>
            <a:r>
              <a:rPr lang="en-US" sz="2400" dirty="0">
                <a:latin typeface="Times New Roman" pitchFamily="18" charset="0"/>
                <a:cs typeface="Times New Roman" pitchFamily="18" charset="0"/>
              </a:rPr>
              <a:t>: A1FI</a:t>
            </a:r>
          </a:p>
        </p:txBody>
      </p:sp>
      <p:graphicFrame>
        <p:nvGraphicFramePr>
          <p:cNvPr id="6" name="Table 5"/>
          <p:cNvGraphicFramePr>
            <a:graphicFrameLocks noGrp="1"/>
          </p:cNvGraphicFramePr>
          <p:nvPr/>
        </p:nvGraphicFramePr>
        <p:xfrm>
          <a:off x="533400" y="3200400"/>
          <a:ext cx="8382000" cy="2947989"/>
        </p:xfrm>
        <a:graphic>
          <a:graphicData uri="http://schemas.openxmlformats.org/drawingml/2006/table">
            <a:tbl>
              <a:tblPr/>
              <a:tblGrid>
                <a:gridCol w="1576388"/>
                <a:gridCol w="715962"/>
                <a:gridCol w="715963"/>
                <a:gridCol w="860425"/>
                <a:gridCol w="787400"/>
                <a:gridCol w="717550"/>
                <a:gridCol w="715962"/>
                <a:gridCol w="715963"/>
                <a:gridCol w="808037"/>
                <a:gridCol w="768350"/>
              </a:tblGrid>
              <a:tr h="58578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en-US" sz="1800" b="1" i="0" u="none" strike="noStrike" cap="none" normalizeH="0" baseline="0" dirty="0" err="1" smtClean="0">
                          <a:ln>
                            <a:noFill/>
                          </a:ln>
                          <a:solidFill>
                            <a:schemeClr val="tx1"/>
                          </a:solidFill>
                          <a:effectLst/>
                          <a:latin typeface="Tahoma" pitchFamily="34" charset="0"/>
                          <a:cs typeface="Tahoma" pitchFamily="34" charset="0"/>
                        </a:rPr>
                        <a:t>Kịch</a:t>
                      </a:r>
                      <a:r>
                        <a:rPr kumimoji="0" lang="en-US" sz="1800" b="1" i="0" u="none" strike="noStrike" cap="none" normalizeH="0" baseline="0" dirty="0" smtClean="0">
                          <a:ln>
                            <a:noFill/>
                          </a:ln>
                          <a:solidFill>
                            <a:schemeClr val="tx1"/>
                          </a:solidFill>
                          <a:effectLst/>
                          <a:latin typeface="Tahoma" pitchFamily="34" charset="0"/>
                          <a:cs typeface="Tahoma" pitchFamily="34" charset="0"/>
                        </a:rPr>
                        <a:t> </a:t>
                      </a:r>
                      <a:r>
                        <a:rPr kumimoji="0" lang="en-US" sz="1800" b="1" i="0" u="none" strike="noStrike" cap="none" normalizeH="0" baseline="0" dirty="0" err="1" smtClean="0">
                          <a:ln>
                            <a:noFill/>
                          </a:ln>
                          <a:solidFill>
                            <a:schemeClr val="tx1"/>
                          </a:solidFill>
                          <a:effectLst/>
                          <a:latin typeface="Tahoma" pitchFamily="34" charset="0"/>
                          <a:cs typeface="Tahoma" pitchFamily="34" charset="0"/>
                        </a:rPr>
                        <a:t>bản</a:t>
                      </a:r>
                      <a:r>
                        <a:rPr kumimoji="0" lang="en-US" sz="1800" b="1" i="0" u="none" strike="noStrike" cap="none" normalizeH="0" baseline="0" dirty="0" smtClean="0">
                          <a:ln>
                            <a:noFill/>
                          </a:ln>
                          <a:solidFill>
                            <a:schemeClr val="tx1"/>
                          </a:solidFill>
                          <a:effectLst/>
                          <a:latin typeface="Tahoma" pitchFamily="34" charset="0"/>
                          <a:cs typeface="Tahoma" pitchFamily="34" charset="0"/>
                        </a:rPr>
                        <a:t> </a:t>
                      </a:r>
                      <a:r>
                        <a:rPr kumimoji="0" lang="en-US" sz="1800" b="1" i="0" u="none" strike="noStrike" cap="none" normalizeH="0" baseline="0" dirty="0" err="1" smtClean="0">
                          <a:ln>
                            <a:noFill/>
                          </a:ln>
                          <a:solidFill>
                            <a:schemeClr val="tx1"/>
                          </a:solidFill>
                          <a:effectLst/>
                          <a:latin typeface="Tahoma" pitchFamily="34" charset="0"/>
                          <a:cs typeface="Tahoma" pitchFamily="34" charset="0"/>
                        </a:rPr>
                        <a:t>nước</a:t>
                      </a:r>
                      <a:r>
                        <a:rPr kumimoji="0" lang="en-US" sz="1800" b="1" i="0" u="none" strike="noStrike" cap="none" normalizeH="0" baseline="0" dirty="0" smtClean="0">
                          <a:ln>
                            <a:noFill/>
                          </a:ln>
                          <a:solidFill>
                            <a:schemeClr val="tx1"/>
                          </a:solidFill>
                          <a:effectLst/>
                          <a:latin typeface="Tahoma" pitchFamily="34" charset="0"/>
                          <a:cs typeface="Tahoma" pitchFamily="34" charset="0"/>
                        </a:rPr>
                        <a:t> </a:t>
                      </a:r>
                      <a:r>
                        <a:rPr kumimoji="0" lang="en-US" sz="1800" b="1" i="0" u="none" strike="noStrike" cap="none" normalizeH="0" baseline="0" dirty="0" err="1" smtClean="0">
                          <a:ln>
                            <a:noFill/>
                          </a:ln>
                          <a:solidFill>
                            <a:schemeClr val="tx1"/>
                          </a:solidFill>
                          <a:effectLst/>
                          <a:latin typeface="Tahoma" pitchFamily="34" charset="0"/>
                          <a:cs typeface="Tahoma" pitchFamily="34" charset="0"/>
                        </a:rPr>
                        <a:t>biển</a:t>
                      </a:r>
                      <a:r>
                        <a:rPr kumimoji="0" lang="en-US" sz="1800" b="1" i="0" u="none" strike="noStrike" cap="none" normalizeH="0" baseline="0" dirty="0" smtClean="0">
                          <a:ln>
                            <a:noFill/>
                          </a:ln>
                          <a:solidFill>
                            <a:schemeClr val="tx1"/>
                          </a:solidFill>
                          <a:effectLst/>
                          <a:latin typeface="Tahoma" pitchFamily="34" charset="0"/>
                          <a:cs typeface="Tahoma" pitchFamily="34" charset="0"/>
                        </a:rPr>
                        <a:t> </a:t>
                      </a:r>
                      <a:r>
                        <a:rPr kumimoji="0" lang="en-US" sz="1800" b="1" i="0" u="none" strike="noStrike" cap="none" normalizeH="0" baseline="0" dirty="0" err="1" smtClean="0">
                          <a:ln>
                            <a:noFill/>
                          </a:ln>
                          <a:solidFill>
                            <a:schemeClr val="tx1"/>
                          </a:solidFill>
                          <a:effectLst/>
                          <a:latin typeface="Tahoma" pitchFamily="34" charset="0"/>
                          <a:cs typeface="Tahoma" pitchFamily="34" charset="0"/>
                        </a:rPr>
                        <a:t>dâng</a:t>
                      </a:r>
                      <a:endParaRPr kumimoji="0" lang="en-US" sz="18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9">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en-US" sz="1800" b="1" i="0" u="none" strike="noStrike" cap="none" normalizeH="0" baseline="0" smtClean="0">
                          <a:ln>
                            <a:noFill/>
                          </a:ln>
                          <a:solidFill>
                            <a:schemeClr val="tx1"/>
                          </a:solidFill>
                          <a:effectLst/>
                          <a:latin typeface="Tahoma" pitchFamily="34" charset="0"/>
                          <a:cs typeface="Tahoma" pitchFamily="34" charset="0"/>
                        </a:rPr>
                        <a:t>Các mốc thời gian của thế kỷ 21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8580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2020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ahoma" pitchFamily="34" charset="0"/>
                          <a:cs typeface="Tahoma" pitchFamily="34" charset="0"/>
                        </a:rPr>
                        <a:t>2030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2040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cs typeface="Tahoma" pitchFamily="34" charset="0"/>
                        </a:rPr>
                        <a:t>2050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2060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2070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2080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2090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cs typeface="Tahoma" pitchFamily="34" charset="0"/>
                        </a:rPr>
                        <a:t>2100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2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Thấp (B1)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11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457200" algn="l"/>
                        </a:tabLst>
                      </a:pPr>
                      <a:r>
                        <a:rPr kumimoji="0" lang="en-US" sz="1800" b="0" i="0" u="none" strike="noStrike" cap="none" normalizeH="0" baseline="0" smtClean="0">
                          <a:ln>
                            <a:noFill/>
                          </a:ln>
                          <a:solidFill>
                            <a:schemeClr val="tx1"/>
                          </a:solidFill>
                          <a:effectLst/>
                          <a:latin typeface="Tahoma" pitchFamily="34" charset="0"/>
                          <a:cs typeface="Tahoma" pitchFamily="34" charset="0"/>
                        </a:rPr>
                        <a:t>17</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23</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cs typeface="Tahoma" pitchFamily="34" charset="0"/>
                        </a:rPr>
                        <a:t>28</a:t>
                      </a:r>
                      <a:endParaRPr kumimoji="0" lang="en-US" sz="18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35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42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50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57</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cs typeface="Tahoma" pitchFamily="34" charset="0"/>
                        </a:rPr>
                        <a:t>65</a:t>
                      </a:r>
                      <a:endParaRPr kumimoji="0" lang="en-US" sz="18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8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Trung bình (B2)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12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457200" algn="l"/>
                        </a:tabLst>
                      </a:pPr>
                      <a:r>
                        <a:rPr kumimoji="0" lang="en-US" sz="1800" b="0" i="0" u="none" strike="noStrike" cap="none" normalizeH="0" baseline="0" smtClean="0">
                          <a:ln>
                            <a:noFill/>
                          </a:ln>
                          <a:solidFill>
                            <a:schemeClr val="tx1"/>
                          </a:solidFill>
                          <a:effectLst/>
                          <a:latin typeface="Tahoma" pitchFamily="34" charset="0"/>
                          <a:cs typeface="Tahoma" pitchFamily="34" charset="0"/>
                        </a:rPr>
                        <a:t>17</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23</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cs typeface="Tahoma" pitchFamily="34" charset="0"/>
                        </a:rPr>
                        <a:t>30</a:t>
                      </a:r>
                      <a:endParaRPr kumimoji="0" lang="en-US" sz="18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37</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46</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54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64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cs typeface="Tahoma" pitchFamily="34" charset="0"/>
                        </a:rPr>
                        <a:t>75</a:t>
                      </a:r>
                      <a:endParaRPr kumimoji="0" lang="en-US" sz="18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5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Cao (A1FI)</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12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457200" algn="l"/>
                        </a:tabLst>
                      </a:pPr>
                      <a:r>
                        <a:rPr kumimoji="0" lang="en-US" sz="1800" b="0" i="0" u="none" strike="noStrike" cap="none" normalizeH="0" baseline="0" smtClean="0">
                          <a:ln>
                            <a:noFill/>
                          </a:ln>
                          <a:solidFill>
                            <a:schemeClr val="tx1"/>
                          </a:solidFill>
                          <a:effectLst/>
                          <a:latin typeface="Tahoma" pitchFamily="34" charset="0"/>
                          <a:cs typeface="Tahoma" pitchFamily="34" charset="0"/>
                        </a:rPr>
                        <a:t>17</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ahoma" pitchFamily="34" charset="0"/>
                          <a:cs typeface="Tahoma" pitchFamily="34" charset="0"/>
                        </a:rPr>
                        <a:t>24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cs typeface="Tahoma" pitchFamily="34" charset="0"/>
                        </a:rPr>
                        <a:t>33</a:t>
                      </a:r>
                      <a:endParaRPr kumimoji="0" lang="en-US" sz="18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44</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57</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71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86</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ahoma" pitchFamily="34" charset="0"/>
                          <a:cs typeface="Tahoma" pitchFamily="34" charset="0"/>
                        </a:rPr>
                        <a:t>100</a:t>
                      </a:r>
                      <a:endParaRPr kumimoji="0" lang="en-US" sz="18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Rectangle 7"/>
          <p:cNvSpPr/>
          <p:nvPr/>
        </p:nvSpPr>
        <p:spPr>
          <a:xfrm>
            <a:off x="609600" y="914400"/>
            <a:ext cx="8305800" cy="436563"/>
          </a:xfrm>
          <a:prstGeom prst="rect">
            <a:avLst/>
          </a:prstGeom>
        </p:spPr>
        <p:txBody>
          <a:bodyPr wrap="square">
            <a:spAutoFit/>
          </a:bodyPr>
          <a:lstStyle/>
          <a:p>
            <a:pPr eaLnBrk="0" hangingPunct="0">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dirty="0" err="1">
                <a:solidFill>
                  <a:schemeClr val="tx2"/>
                </a:solidFill>
                <a:latin typeface="+mj-lt"/>
                <a:ea typeface="+mj-ea"/>
                <a:cs typeface="+mj-cs"/>
              </a:rPr>
              <a:t>Kịch</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bản</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nước</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biển</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dâng</a:t>
            </a:r>
            <a:endParaRPr lang="en-US" sz="2400" b="1"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
          <p:cNvSpPr>
            <a:spLocks noChangeArrowheads="1"/>
          </p:cNvSpPr>
          <p:nvPr/>
        </p:nvSpPr>
        <p:spPr bwMode="auto">
          <a:xfrm>
            <a:off x="0" y="433388"/>
            <a:ext cx="8534400" cy="436562"/>
          </a:xfrm>
          <a:prstGeom prst="rect">
            <a:avLst/>
          </a:prstGeom>
          <a:noFill/>
          <a:ln w="9525">
            <a:noFill/>
            <a:round/>
            <a:headEnd/>
            <a:tailEnd/>
          </a:ln>
        </p:spPr>
        <p:txBody>
          <a:bodyPr lIns="90000" tIns="46800" rIns="90000" bIns="46800" anchor="ctr">
            <a:spAutoFit/>
          </a:bodyPr>
          <a:lstStyle/>
          <a:p>
            <a:pPr algn="ctr" eaLnBrk="0" hangingPunct="0">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dirty="0" err="1">
                <a:solidFill>
                  <a:schemeClr val="tx2"/>
                </a:solidFill>
                <a:latin typeface="+mj-lt"/>
                <a:ea typeface="+mj-ea"/>
                <a:cs typeface="+mj-cs"/>
              </a:rPr>
              <a:t>Bản</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đồ</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ngập</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khu</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vực</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đồng</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bằng</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sông</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Cửu</a:t>
            </a:r>
            <a:r>
              <a:rPr lang="en-US" sz="2400" b="1" dirty="0">
                <a:solidFill>
                  <a:schemeClr val="tx2"/>
                </a:solidFill>
                <a:latin typeface="+mj-lt"/>
                <a:ea typeface="+mj-ea"/>
                <a:cs typeface="+mj-cs"/>
              </a:rPr>
              <a:t> Long</a:t>
            </a:r>
          </a:p>
        </p:txBody>
      </p:sp>
      <p:sp>
        <p:nvSpPr>
          <p:cNvPr id="40963" name="Rectangle 1"/>
          <p:cNvSpPr>
            <a:spLocks noChangeArrowheads="1"/>
          </p:cNvSpPr>
          <p:nvPr/>
        </p:nvSpPr>
        <p:spPr bwMode="auto">
          <a:xfrm>
            <a:off x="0" y="4270375"/>
            <a:ext cx="1295400" cy="2309813"/>
          </a:xfrm>
          <a:prstGeom prst="rect">
            <a:avLst/>
          </a:prstGeom>
          <a:noFill/>
          <a:ln w="9525">
            <a:noFill/>
            <a:round/>
            <a:headEnd/>
            <a:tailEnd/>
          </a:ln>
        </p:spPr>
        <p:txBody>
          <a:bodyPr lIns="90000" tIns="46800" rIns="90000" bIns="46800" anchor="ctr">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dirty="0">
                <a:latin typeface="Times New Roman" pitchFamily="18" charset="0"/>
                <a:cs typeface="Times New Roman" pitchFamily="18" charset="0"/>
              </a:rPr>
              <a:t>Theo </a:t>
            </a:r>
            <a:r>
              <a:rPr lang="en-US" i="1" dirty="0" err="1">
                <a:latin typeface="Times New Roman" pitchFamily="18" charset="0"/>
                <a:cs typeface="Times New Roman" pitchFamily="18" charset="0"/>
              </a:rPr>
              <a:t>bản</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đồ</a:t>
            </a:r>
            <a:r>
              <a:rPr lang="en-US" i="1" dirty="0">
                <a:latin typeface="Times New Roman" pitchFamily="18" charset="0"/>
                <a:cs typeface="Times New Roman" pitchFamily="18" charset="0"/>
              </a:rPr>
              <a:t> DEM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dirty="0">
                <a:latin typeface="Times New Roman" pitchFamily="18" charset="0"/>
                <a:cs typeface="Times New Roman" pitchFamily="18" charset="0"/>
              </a:rPr>
              <a:t>(5 x 5 m) </a:t>
            </a:r>
            <a:r>
              <a:rPr lang="en-US" i="1" dirty="0" err="1">
                <a:latin typeface="Times New Roman" pitchFamily="18" charset="0"/>
                <a:cs typeface="Times New Roman" pitchFamily="18" charset="0"/>
              </a:rPr>
              <a:t>của</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Trung</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tâm</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Viễn</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thám</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Quốc</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gia</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Bộ</a:t>
            </a:r>
            <a:r>
              <a:rPr lang="en-US" i="1" dirty="0">
                <a:latin typeface="Times New Roman" pitchFamily="18" charset="0"/>
                <a:cs typeface="Times New Roman" pitchFamily="18" charset="0"/>
              </a:rPr>
              <a:t> TNMT</a:t>
            </a:r>
          </a:p>
        </p:txBody>
      </p:sp>
      <p:pic>
        <p:nvPicPr>
          <p:cNvPr id="40964" name="Picture 5" descr="65cm"/>
          <p:cNvPicPr>
            <a:picLocks noChangeAspect="1" noChangeArrowheads="1"/>
          </p:cNvPicPr>
          <p:nvPr/>
        </p:nvPicPr>
        <p:blipFill>
          <a:blip r:embed="rId3"/>
          <a:srcRect l="5954" t="6732" r="5954" b="3366"/>
          <a:stretch>
            <a:fillRect/>
          </a:stretch>
        </p:blipFill>
        <p:spPr bwMode="auto">
          <a:xfrm>
            <a:off x="1301750" y="1189038"/>
            <a:ext cx="7842250" cy="5668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75cm"/>
          <p:cNvPicPr>
            <a:picLocks noChangeAspect="1" noChangeArrowheads="1"/>
          </p:cNvPicPr>
          <p:nvPr/>
        </p:nvPicPr>
        <p:blipFill>
          <a:blip r:embed="rId3"/>
          <a:srcRect l="5954" t="6732" r="5954" b="3366"/>
          <a:stretch>
            <a:fillRect/>
          </a:stretch>
        </p:blipFill>
        <p:spPr bwMode="auto">
          <a:xfrm>
            <a:off x="1295400" y="1143000"/>
            <a:ext cx="7832725" cy="5668963"/>
          </a:xfrm>
          <a:prstGeom prst="rect">
            <a:avLst/>
          </a:prstGeom>
          <a:noFill/>
          <a:ln w="9525">
            <a:noFill/>
            <a:miter lim="800000"/>
            <a:headEnd/>
            <a:tailEnd/>
          </a:ln>
        </p:spPr>
      </p:pic>
      <p:sp>
        <p:nvSpPr>
          <p:cNvPr id="168963" name="Rectangle 1"/>
          <p:cNvSpPr>
            <a:spLocks noChangeArrowheads="1"/>
          </p:cNvSpPr>
          <p:nvPr/>
        </p:nvSpPr>
        <p:spPr bwMode="auto">
          <a:xfrm>
            <a:off x="0" y="433388"/>
            <a:ext cx="8534400" cy="436562"/>
          </a:xfrm>
          <a:prstGeom prst="rect">
            <a:avLst/>
          </a:prstGeom>
          <a:noFill/>
          <a:ln w="9525">
            <a:noFill/>
            <a:round/>
            <a:headEnd/>
            <a:tailEnd/>
          </a:ln>
        </p:spPr>
        <p:txBody>
          <a:bodyPr lIns="90000" tIns="46800" rIns="90000" bIns="46800" anchor="ctr">
            <a:spAutoFit/>
          </a:bodyPr>
          <a:lstStyle/>
          <a:p>
            <a:pPr algn="ctr" eaLnBrk="0" hangingPunct="0">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dirty="0" err="1">
                <a:solidFill>
                  <a:schemeClr val="tx2"/>
                </a:solidFill>
                <a:latin typeface="+mj-lt"/>
                <a:ea typeface="+mj-ea"/>
                <a:cs typeface="+mj-cs"/>
              </a:rPr>
              <a:t>Bản</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đồ</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ngập</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khu</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vực</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đồng</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bằng</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sông</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Cửu</a:t>
            </a:r>
            <a:r>
              <a:rPr lang="en-US" sz="2400" b="1" dirty="0">
                <a:solidFill>
                  <a:schemeClr val="tx2"/>
                </a:solidFill>
                <a:latin typeface="+mj-lt"/>
                <a:ea typeface="+mj-ea"/>
                <a:cs typeface="+mj-cs"/>
              </a:rPr>
              <a:t> Long</a:t>
            </a:r>
          </a:p>
        </p:txBody>
      </p:sp>
      <p:sp>
        <p:nvSpPr>
          <p:cNvPr id="41988" name="Rectangle 1"/>
          <p:cNvSpPr>
            <a:spLocks noChangeArrowheads="1"/>
          </p:cNvSpPr>
          <p:nvPr/>
        </p:nvSpPr>
        <p:spPr bwMode="auto">
          <a:xfrm>
            <a:off x="0" y="4270375"/>
            <a:ext cx="1295400" cy="2309813"/>
          </a:xfrm>
          <a:prstGeom prst="rect">
            <a:avLst/>
          </a:prstGeom>
          <a:noFill/>
          <a:ln w="9525">
            <a:noFill/>
            <a:round/>
            <a:headEnd/>
            <a:tailEnd/>
          </a:ln>
        </p:spPr>
        <p:txBody>
          <a:bodyPr lIns="90000" tIns="46800" rIns="90000" bIns="46800" anchor="ctr">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a:latin typeface="Times New Roman" pitchFamily="18" charset="0"/>
                <a:cs typeface="Times New Roman" pitchFamily="18" charset="0"/>
              </a:rPr>
              <a:t>Theo bản đồ DEM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a:latin typeface="Times New Roman" pitchFamily="18" charset="0"/>
                <a:cs typeface="Times New Roman" pitchFamily="18" charset="0"/>
              </a:rPr>
              <a:t>(5 x 5 m) của  Trung tâm Viễn thám Quốc gia, Bộ TNMT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100cm"/>
          <p:cNvPicPr>
            <a:picLocks noChangeAspect="1" noChangeArrowheads="1"/>
          </p:cNvPicPr>
          <p:nvPr/>
        </p:nvPicPr>
        <p:blipFill>
          <a:blip r:embed="rId3"/>
          <a:srcRect l="5954" t="6732" r="5954" b="3366"/>
          <a:stretch>
            <a:fillRect/>
          </a:stretch>
        </p:blipFill>
        <p:spPr bwMode="auto">
          <a:xfrm>
            <a:off x="1312863" y="1189038"/>
            <a:ext cx="7831137" cy="5668962"/>
          </a:xfrm>
          <a:prstGeom prst="rect">
            <a:avLst/>
          </a:prstGeom>
          <a:noFill/>
          <a:ln w="9525">
            <a:noFill/>
            <a:miter lim="800000"/>
            <a:headEnd/>
            <a:tailEnd/>
          </a:ln>
        </p:spPr>
      </p:pic>
      <p:sp>
        <p:nvSpPr>
          <p:cNvPr id="171011" name="Rectangle 1"/>
          <p:cNvSpPr>
            <a:spLocks noChangeArrowheads="1"/>
          </p:cNvSpPr>
          <p:nvPr/>
        </p:nvSpPr>
        <p:spPr bwMode="auto">
          <a:xfrm>
            <a:off x="0" y="433388"/>
            <a:ext cx="8534400" cy="436562"/>
          </a:xfrm>
          <a:prstGeom prst="rect">
            <a:avLst/>
          </a:prstGeom>
          <a:noFill/>
          <a:ln w="9525">
            <a:noFill/>
            <a:round/>
            <a:headEnd/>
            <a:tailEnd/>
          </a:ln>
        </p:spPr>
        <p:txBody>
          <a:bodyPr lIns="90000" tIns="46800" rIns="90000" bIns="46800" anchor="ctr">
            <a:spAutoFit/>
          </a:bodyPr>
          <a:lstStyle/>
          <a:p>
            <a:pPr algn="ctr" eaLnBrk="0" hangingPunct="0">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dirty="0" err="1">
                <a:solidFill>
                  <a:schemeClr val="tx2"/>
                </a:solidFill>
                <a:latin typeface="+mj-lt"/>
                <a:ea typeface="+mj-ea"/>
                <a:cs typeface="+mj-cs"/>
              </a:rPr>
              <a:t>Bản</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đồ</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ngập</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khu</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vực</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đồng</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bằng</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sông</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Cửu</a:t>
            </a:r>
            <a:r>
              <a:rPr lang="en-US" sz="2400" b="1" dirty="0">
                <a:solidFill>
                  <a:schemeClr val="tx2"/>
                </a:solidFill>
                <a:latin typeface="+mj-lt"/>
                <a:ea typeface="+mj-ea"/>
                <a:cs typeface="+mj-cs"/>
              </a:rPr>
              <a:t> Long</a:t>
            </a:r>
          </a:p>
        </p:txBody>
      </p:sp>
      <p:sp>
        <p:nvSpPr>
          <p:cNvPr id="43012" name="Rectangle 1"/>
          <p:cNvSpPr>
            <a:spLocks noChangeArrowheads="1"/>
          </p:cNvSpPr>
          <p:nvPr/>
        </p:nvSpPr>
        <p:spPr bwMode="auto">
          <a:xfrm>
            <a:off x="0" y="4270375"/>
            <a:ext cx="1295400" cy="2309813"/>
          </a:xfrm>
          <a:prstGeom prst="rect">
            <a:avLst/>
          </a:prstGeom>
          <a:noFill/>
          <a:ln w="9525">
            <a:noFill/>
            <a:round/>
            <a:headEnd/>
            <a:tailEnd/>
          </a:ln>
        </p:spPr>
        <p:txBody>
          <a:bodyPr lIns="90000" tIns="46800" rIns="90000" bIns="46800" anchor="ctr">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a:latin typeface="Times New Roman" pitchFamily="18" charset="0"/>
                <a:cs typeface="Times New Roman" pitchFamily="18" charset="0"/>
              </a:rPr>
              <a:t>Theo bản đồ DEM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a:latin typeface="Times New Roman" pitchFamily="18" charset="0"/>
                <a:cs typeface="Times New Roman" pitchFamily="18" charset="0"/>
              </a:rPr>
              <a:t>(5 x 5 m) của  Trung tâm Viễn thám Quốc gia, Bộ TNMT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65677978-1821-4AA3-BE23-6F7AB5674C28}" type="slidenum">
              <a:rPr lang="en-US" smtClean="0"/>
              <a:pPr/>
              <a:t>27</a:t>
            </a:fld>
            <a:endParaRPr lang="en-US" smtClean="0"/>
          </a:p>
        </p:txBody>
      </p:sp>
      <p:sp>
        <p:nvSpPr>
          <p:cNvPr id="35842" name="Rectangle 2"/>
          <p:cNvSpPr>
            <a:spLocks noGrp="1" noChangeArrowheads="1"/>
          </p:cNvSpPr>
          <p:nvPr>
            <p:ph type="title"/>
          </p:nvPr>
        </p:nvSpPr>
        <p:spPr>
          <a:xfrm>
            <a:off x="381000" y="2057400"/>
            <a:ext cx="8610600" cy="2133600"/>
          </a:xfrm>
        </p:spPr>
        <p:txBody>
          <a:bodyPr/>
          <a:lstStyle/>
          <a:p>
            <a:pPr eaLnBrk="1" hangingPunct="1"/>
            <a:r>
              <a:rPr lang="en-US" sz="3200" dirty="0" smtClean="0"/>
              <a:t/>
            </a:r>
            <a:br>
              <a:rPr lang="en-US" sz="3200" dirty="0" smtClean="0"/>
            </a:br>
            <a:r>
              <a:rPr lang="en-US" sz="3200" dirty="0" err="1" smtClean="0">
                <a:solidFill>
                  <a:srgbClr val="FF0000"/>
                </a:solidFill>
              </a:rPr>
              <a:t>Phần</a:t>
            </a:r>
            <a:r>
              <a:rPr lang="en-US" sz="3200" dirty="0" smtClean="0">
                <a:solidFill>
                  <a:srgbClr val="FF0000"/>
                </a:solidFill>
              </a:rPr>
              <a:t> 2. </a:t>
            </a:r>
            <a:r>
              <a:rPr lang="en-US" sz="3200" dirty="0" smtClean="0">
                <a:solidFill>
                  <a:schemeClr val="tx1"/>
                </a:solidFill>
              </a:rPr>
              <a:t>NGUYÊN NHÂN </a:t>
            </a:r>
            <a:br>
              <a:rPr lang="en-US" sz="3200" dirty="0" smtClean="0">
                <a:solidFill>
                  <a:schemeClr val="tx1"/>
                </a:solidFill>
              </a:rPr>
            </a:br>
            <a:r>
              <a:rPr lang="en-US" sz="3200" dirty="0" smtClean="0">
                <a:solidFill>
                  <a:schemeClr val="tx1"/>
                </a:solidFill>
              </a:rPr>
              <a:t>VÀ TÁC ĐỘNG CỦA BIẾN ĐỔI KHÍ HẬU</a:t>
            </a:r>
            <a:r>
              <a:rPr lang="en-US" sz="3200" dirty="0" smtClean="0"/>
              <a:t/>
            </a:r>
            <a:br>
              <a:rPr lang="en-US" sz="3200" dirty="0" smtClean="0"/>
            </a:br>
            <a:endParaRPr lang="en-US" sz="3200" dirty="0" smtClean="0">
              <a:solidFill>
                <a:schemeClr val="accent2"/>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500" fill="hold"/>
                                        <p:tgtEl>
                                          <p:spTgt spid="35842"/>
                                        </p:tgtEl>
                                        <p:attrNameLst>
                                          <p:attrName>ppt_w</p:attrName>
                                        </p:attrNameLst>
                                      </p:cBhvr>
                                      <p:tavLst>
                                        <p:tav tm="0">
                                          <p:val>
                                            <p:fltVal val="0"/>
                                          </p:val>
                                        </p:tav>
                                        <p:tav tm="100000">
                                          <p:val>
                                            <p:strVal val="#ppt_w"/>
                                          </p:val>
                                        </p:tav>
                                      </p:tavLst>
                                    </p:anim>
                                    <p:anim calcmode="lin" valueType="num">
                                      <p:cBhvr>
                                        <p:cTn id="8" dur="500" fill="hold"/>
                                        <p:tgtEl>
                                          <p:spTgt spid="358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7" name="Slide Number Placeholder 5"/>
          <p:cNvSpPr>
            <a:spLocks noGrp="1"/>
          </p:cNvSpPr>
          <p:nvPr>
            <p:ph type="sldNum" sz="quarter" idx="11"/>
          </p:nvPr>
        </p:nvSpPr>
        <p:spPr>
          <a:noFill/>
        </p:spPr>
        <p:txBody>
          <a:bodyPr/>
          <a:lstStyle/>
          <a:p>
            <a:fld id="{33D98943-C0C2-4F1C-BC7F-AEA5095BD483}" type="slidenum">
              <a:rPr lang="en-US" smtClean="0">
                <a:cs typeface="Arial" pitchFamily="34" charset="0"/>
              </a:rPr>
              <a:pPr/>
              <a:t>28</a:t>
            </a:fld>
            <a:endParaRPr lang="en-US" smtClean="0">
              <a:cs typeface="Arial" pitchFamily="34" charset="0"/>
            </a:endParaRPr>
          </a:p>
        </p:txBody>
      </p:sp>
      <p:sp>
        <p:nvSpPr>
          <p:cNvPr id="33794" name="Rectangle 2"/>
          <p:cNvSpPr>
            <a:spLocks noGrp="1" noChangeArrowheads="1"/>
          </p:cNvSpPr>
          <p:nvPr>
            <p:ph type="title"/>
          </p:nvPr>
        </p:nvSpPr>
        <p:spPr>
          <a:xfrm>
            <a:off x="228600" y="381000"/>
            <a:ext cx="8915400" cy="914400"/>
          </a:xfrm>
        </p:spPr>
        <p:txBody>
          <a:bodyPr/>
          <a:lstStyle/>
          <a:p>
            <a:pPr eaLnBrk="1" hangingPunct="1"/>
            <a:r>
              <a:rPr lang="nl-NL" sz="2800" b="1" dirty="0" smtClean="0">
                <a:solidFill>
                  <a:schemeClr val="tx1"/>
                </a:solidFill>
              </a:rPr>
              <a:t>Các hoạt động phi công trình PNUPTH</a:t>
            </a:r>
            <a:endParaRPr lang="en-US" sz="2800" dirty="0" smtClean="0">
              <a:solidFill>
                <a:schemeClr val="accent2"/>
              </a:solidFill>
            </a:endParaRPr>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4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Object 2"/>
          <p:cNvGraphicFramePr>
            <a:graphicFrameLocks noChangeAspect="1"/>
          </p:cNvGraphicFramePr>
          <p:nvPr/>
        </p:nvGraphicFramePr>
        <p:xfrm>
          <a:off x="228600" y="0"/>
          <a:ext cx="8763000" cy="6521228"/>
        </p:xfrm>
        <a:graphic>
          <a:graphicData uri="http://schemas.openxmlformats.org/presentationml/2006/ole">
            <mc:AlternateContent xmlns:mc="http://schemas.openxmlformats.org/markup-compatibility/2006">
              <mc:Choice xmlns:v="urn:schemas-microsoft-com:vml" Requires="v">
                <p:oleObj spid="_x0000_s31747" name="Slide" r:id="rId4" imgW="4483626" imgH="3361811" progId="PowerPoint.Slide.12">
                  <p:embed/>
                </p:oleObj>
              </mc:Choice>
              <mc:Fallback>
                <p:oleObj name="Slide" r:id="rId4" imgW="4483626" imgH="3361811" progId="PowerPoint.Slide.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0"/>
                        <a:ext cx="8763000" cy="6521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1" name="Slide Number Placeholder 5"/>
          <p:cNvSpPr>
            <a:spLocks noGrp="1"/>
          </p:cNvSpPr>
          <p:nvPr>
            <p:ph type="sldNum" sz="quarter" idx="11"/>
          </p:nvPr>
        </p:nvSpPr>
        <p:spPr>
          <a:noFill/>
        </p:spPr>
        <p:txBody>
          <a:bodyPr/>
          <a:lstStyle/>
          <a:p>
            <a:fld id="{DEFA8236-8CAF-44D1-AF65-6043155A3070}" type="slidenum">
              <a:rPr lang="en-US" smtClean="0">
                <a:cs typeface="Arial" pitchFamily="34" charset="0"/>
              </a:rPr>
              <a:pPr/>
              <a:t>29</a:t>
            </a:fld>
            <a:endParaRPr lang="en-US" smtClean="0">
              <a:cs typeface="Arial" pitchFamily="34" charset="0"/>
            </a:endParaRPr>
          </a:p>
        </p:txBody>
      </p:sp>
      <p:sp>
        <p:nvSpPr>
          <p:cNvPr id="33794" name="Rectangle 2"/>
          <p:cNvSpPr>
            <a:spLocks noGrp="1" noChangeArrowheads="1"/>
          </p:cNvSpPr>
          <p:nvPr>
            <p:ph type="title"/>
          </p:nvPr>
        </p:nvSpPr>
        <p:spPr>
          <a:xfrm>
            <a:off x="381000" y="304800"/>
            <a:ext cx="8534400" cy="1066800"/>
          </a:xfrm>
        </p:spPr>
        <p:txBody>
          <a:bodyPr/>
          <a:lstStyle/>
          <a:p>
            <a:pPr lvl="0"/>
            <a:r>
              <a:rPr lang="vi-VN" sz="2800" b="1" dirty="0" smtClean="0">
                <a:solidFill>
                  <a:schemeClr val="tx1"/>
                </a:solidFill>
              </a:rPr>
              <a:t>Sự biến động quỹ đạo trái đất </a:t>
            </a:r>
            <a:r>
              <a:rPr lang="en-US" sz="2800" b="1" dirty="0" smtClean="0">
                <a:solidFill>
                  <a:schemeClr val="tx1"/>
                </a:solidFill>
              </a:rPr>
              <a:t/>
            </a:r>
            <a:br>
              <a:rPr lang="en-US" sz="2800" b="1" dirty="0" smtClean="0">
                <a:solidFill>
                  <a:schemeClr val="tx1"/>
                </a:solidFill>
              </a:rPr>
            </a:br>
            <a:r>
              <a:rPr lang="en-US" sz="2800" b="1" dirty="0" smtClean="0">
                <a:solidFill>
                  <a:schemeClr val="tx1"/>
                </a:solidFill>
              </a:rPr>
              <a:t>(</a:t>
            </a:r>
            <a:r>
              <a:rPr lang="en-US" sz="2800" b="1" dirty="0" err="1" smtClean="0">
                <a:solidFill>
                  <a:schemeClr val="tx1"/>
                </a:solidFill>
              </a:rPr>
              <a:t>thay</a:t>
            </a:r>
            <a:r>
              <a:rPr lang="en-US" sz="2800" b="1" dirty="0" smtClean="0">
                <a:solidFill>
                  <a:schemeClr val="tx1"/>
                </a:solidFill>
              </a:rPr>
              <a:t> </a:t>
            </a:r>
            <a:r>
              <a:rPr lang="en-US" sz="2800" b="1" dirty="0" err="1" smtClean="0">
                <a:solidFill>
                  <a:schemeClr val="tx1"/>
                </a:solidFill>
              </a:rPr>
              <a:t>đổi</a:t>
            </a:r>
            <a:r>
              <a:rPr lang="en-US" sz="2800" b="1" dirty="0" smtClean="0">
                <a:solidFill>
                  <a:schemeClr val="tx1"/>
                </a:solidFill>
              </a:rPr>
              <a:t> </a:t>
            </a:r>
            <a:r>
              <a:rPr lang="en-US" sz="2800" b="1" dirty="0" err="1" smtClean="0">
                <a:solidFill>
                  <a:schemeClr val="tx1"/>
                </a:solidFill>
              </a:rPr>
              <a:t>phân</a:t>
            </a:r>
            <a:r>
              <a:rPr lang="en-US" sz="2800" b="1" dirty="0" smtClean="0">
                <a:solidFill>
                  <a:schemeClr val="tx1"/>
                </a:solidFill>
              </a:rPr>
              <a:t> </a:t>
            </a:r>
            <a:r>
              <a:rPr lang="en-US" sz="2800" b="1" dirty="0" err="1" smtClean="0">
                <a:solidFill>
                  <a:schemeClr val="tx1"/>
                </a:solidFill>
              </a:rPr>
              <a:t>bố</a:t>
            </a:r>
            <a:r>
              <a:rPr lang="vi-VN" sz="2800" b="1" dirty="0" smtClean="0">
                <a:solidFill>
                  <a:schemeClr val="tx1"/>
                </a:solidFill>
              </a:rPr>
              <a:t> năng lượng mặt trời</a:t>
            </a:r>
            <a:r>
              <a:rPr lang="en-US" sz="2800" b="1" dirty="0" smtClean="0">
                <a:solidFill>
                  <a:schemeClr val="tx1"/>
                </a:solidFill>
              </a:rPr>
              <a:t>)</a:t>
            </a:r>
          </a:p>
        </p:txBody>
      </p:sp>
      <p:sp>
        <p:nvSpPr>
          <p:cNvPr id="35843" name="Rectangle 3"/>
          <p:cNvSpPr>
            <a:spLocks noGrp="1" noChangeArrowheads="1"/>
          </p:cNvSpPr>
          <p:nvPr>
            <p:ph type="body" idx="1"/>
          </p:nvPr>
        </p:nvSpPr>
        <p:spPr>
          <a:xfrm>
            <a:off x="304800" y="1600200"/>
            <a:ext cx="8610600" cy="3581400"/>
          </a:xfrm>
        </p:spPr>
        <p:txBody>
          <a:bodyPr/>
          <a:lstStyle/>
          <a:p>
            <a:r>
              <a:rPr lang="vi-VN" sz="2200" dirty="0" smtClean="0"/>
              <a:t>Những biến </a:t>
            </a:r>
            <a:r>
              <a:rPr lang="en-US" sz="2200" dirty="0" err="1" smtClean="0"/>
              <a:t>động</a:t>
            </a:r>
            <a:r>
              <a:rPr lang="vi-VN" sz="2200" dirty="0" smtClean="0"/>
              <a:t> nhỏ về </a:t>
            </a:r>
            <a:r>
              <a:rPr lang="vi-VN" sz="2200" b="1" dirty="0" smtClean="0">
                <a:hlinkClick r:id="rId2" tooltip="Quỹ đạo"/>
              </a:rPr>
              <a:t>quỹ đạo</a:t>
            </a:r>
            <a:r>
              <a:rPr lang="vi-VN" sz="2200" dirty="0" smtClean="0"/>
              <a:t> trái đất gây ra những thay đổi về sự phân bố </a:t>
            </a:r>
            <a:r>
              <a:rPr lang="vi-VN" sz="2200" b="1" dirty="0" smtClean="0"/>
              <a:t>năng lượng mặt trời </a:t>
            </a:r>
            <a:r>
              <a:rPr lang="vi-VN" sz="2200" dirty="0" smtClean="0"/>
              <a:t>trên bề mặt trái đất. Những thay đổi này có thể gây biến đổi mạnh mẽ về sự phân bố các mùa và địa lý. </a:t>
            </a:r>
            <a:endParaRPr lang="en-US" sz="2200" dirty="0" smtClean="0"/>
          </a:p>
          <a:p>
            <a:r>
              <a:rPr lang="vi-VN" sz="2200" dirty="0" smtClean="0"/>
              <a:t>Có 3 kiểu thay đổi quỹ đạo là thay đổi quỹ đạo lệch tâm, thay đổi trục quay, và </a:t>
            </a:r>
            <a:r>
              <a:rPr lang="vi-VN" sz="2200" dirty="0" smtClean="0">
                <a:hlinkClick r:id="rId3" tooltip="Tiến động"/>
              </a:rPr>
              <a:t>tiến động</a:t>
            </a:r>
            <a:r>
              <a:rPr lang="vi-VN" sz="2200" dirty="0" smtClean="0"/>
              <a:t> của trục trái đất. </a:t>
            </a:r>
            <a:endParaRPr lang="en-US" sz="2200" dirty="0" smtClean="0"/>
          </a:p>
          <a:p>
            <a:r>
              <a:rPr lang="vi-VN" sz="2200" dirty="0" smtClean="0"/>
              <a:t>Những biến đ</a:t>
            </a:r>
            <a:r>
              <a:rPr lang="en-US" sz="2200" dirty="0" err="1" smtClean="0"/>
              <a:t>ộng</a:t>
            </a:r>
            <a:r>
              <a:rPr lang="en-US" sz="2200" dirty="0" smtClean="0"/>
              <a:t> t</a:t>
            </a:r>
            <a:r>
              <a:rPr lang="vi-VN" sz="2200" dirty="0" smtClean="0"/>
              <a:t>ạo ra các </a:t>
            </a:r>
            <a:r>
              <a:rPr lang="vi-VN" sz="2200" dirty="0" smtClean="0">
                <a:hlinkClick r:id="rId4" tooltip="Chu kỳ Milankovitch"/>
              </a:rPr>
              <a:t>chu kỳ Milankovitch</a:t>
            </a:r>
            <a:r>
              <a:rPr lang="en-US" sz="2200" dirty="0" smtClean="0"/>
              <a:t>, </a:t>
            </a:r>
            <a:r>
              <a:rPr lang="vi-VN" sz="2200" dirty="0" smtClean="0"/>
              <a:t>ảnh hưởng mạnh mẽ đến khí hậu và mối tương quan của chúng với các chu kỳ </a:t>
            </a:r>
            <a:r>
              <a:rPr lang="vi-VN" sz="2200" dirty="0" smtClean="0">
                <a:hlinkClick r:id="rId5" tooltip="Băng hà"/>
              </a:rPr>
              <a:t>băng hà</a:t>
            </a:r>
            <a:r>
              <a:rPr lang="vi-VN" sz="2200" dirty="0" smtClean="0"/>
              <a:t> và </a:t>
            </a:r>
            <a:r>
              <a:rPr lang="vi-VN" sz="2200" dirty="0" smtClean="0">
                <a:hlinkClick r:id="rId6" tooltip="Gian băng"/>
              </a:rPr>
              <a:t>gian băng</a:t>
            </a:r>
            <a:r>
              <a:rPr lang="vi-VN" sz="2200" dirty="0" smtClean="0"/>
              <a:t>, với sự phát triển và thoái lui của </a:t>
            </a:r>
            <a:r>
              <a:rPr lang="vi-VN" sz="2200" dirty="0" smtClean="0">
                <a:hlinkClick r:id="rId7" tooltip="Sa mạc Sahara"/>
              </a:rPr>
              <a:t>Sahara</a:t>
            </a:r>
            <a:r>
              <a:rPr lang="vi-VN" sz="2200" dirty="0" smtClean="0"/>
              <a:t>… </a:t>
            </a:r>
            <a:endParaRPr lang="en-US" sz="2200" dirty="0" smtClean="0"/>
          </a:p>
        </p:txBody>
      </p:sp>
      <p:pic>
        <p:nvPicPr>
          <p:cNvPr id="5" name="Picture 5" descr="sahara-desert-earth-climate-101220-02"/>
          <p:cNvPicPr>
            <a:picLocks noChangeAspect="1" noChangeArrowheads="1"/>
          </p:cNvPicPr>
          <p:nvPr/>
        </p:nvPicPr>
        <p:blipFill>
          <a:blip r:embed="rId8"/>
          <a:srcRect/>
          <a:stretch>
            <a:fillRect/>
          </a:stretch>
        </p:blipFill>
        <p:spPr bwMode="auto">
          <a:xfrm>
            <a:off x="5334000" y="4870516"/>
            <a:ext cx="3581400" cy="201149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p>
            <a:fld id="{B9EE8F07-6CFC-4D80-BF0A-FD1FDC25E436}" type="slidenum">
              <a:rPr lang="en-US" smtClean="0"/>
              <a:pPr/>
              <a:t>3</a:t>
            </a:fld>
            <a:endParaRPr lang="en-US" smtClean="0"/>
          </a:p>
        </p:txBody>
      </p:sp>
      <p:sp>
        <p:nvSpPr>
          <p:cNvPr id="35842" name="Rectangle 2"/>
          <p:cNvSpPr>
            <a:spLocks noGrp="1" noChangeArrowheads="1"/>
          </p:cNvSpPr>
          <p:nvPr>
            <p:ph type="title"/>
          </p:nvPr>
        </p:nvSpPr>
        <p:spPr>
          <a:xfrm>
            <a:off x="1828800" y="1981200"/>
            <a:ext cx="6172200" cy="1371600"/>
          </a:xfrm>
        </p:spPr>
        <p:txBody>
          <a:bodyPr/>
          <a:lstStyle/>
          <a:p>
            <a:pPr eaLnBrk="1" hangingPunct="1"/>
            <a:r>
              <a:rPr lang="en-US" sz="3200" dirty="0" err="1" smtClean="0">
                <a:solidFill>
                  <a:srgbClr val="FF0000"/>
                </a:solidFill>
              </a:rPr>
              <a:t>Phần</a:t>
            </a:r>
            <a:r>
              <a:rPr lang="en-US" sz="3200" dirty="0" smtClean="0">
                <a:solidFill>
                  <a:srgbClr val="FF0000"/>
                </a:solidFill>
              </a:rPr>
              <a:t> 1. </a:t>
            </a:r>
            <a:r>
              <a:rPr lang="en-US" sz="3200" dirty="0" smtClean="0">
                <a:solidFill>
                  <a:schemeClr val="tx1"/>
                </a:solidFill>
              </a:rPr>
              <a:t>THỰC TRẠNG </a:t>
            </a:r>
            <a:br>
              <a:rPr lang="en-US" sz="3200" dirty="0" smtClean="0">
                <a:solidFill>
                  <a:schemeClr val="tx1"/>
                </a:solidFill>
              </a:rPr>
            </a:br>
            <a:r>
              <a:rPr lang="en-US" sz="3200" dirty="0" smtClean="0">
                <a:solidFill>
                  <a:schemeClr val="tx1"/>
                </a:solidFill>
              </a:rPr>
              <a:t>VỀ BIẾN ĐỔI KHÍ HẬU</a:t>
            </a:r>
            <a:endParaRPr lang="en-US" sz="3200" dirty="0" smtClean="0">
              <a:solidFill>
                <a:schemeClr val="tx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500" fill="hold"/>
                                        <p:tgtEl>
                                          <p:spTgt spid="35842"/>
                                        </p:tgtEl>
                                        <p:attrNameLst>
                                          <p:attrName>ppt_w</p:attrName>
                                        </p:attrNameLst>
                                      </p:cBhvr>
                                      <p:tavLst>
                                        <p:tav tm="0">
                                          <p:val>
                                            <p:fltVal val="0"/>
                                          </p:val>
                                        </p:tav>
                                        <p:tav tm="100000">
                                          <p:val>
                                            <p:strVal val="#ppt_w"/>
                                          </p:val>
                                        </p:tav>
                                      </p:tavLst>
                                    </p:anim>
                                    <p:anim calcmode="lin" valueType="num">
                                      <p:cBhvr>
                                        <p:cTn id="8" dur="500" fill="hold"/>
                                        <p:tgtEl>
                                          <p:spTgt spid="358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5" name="Slide Number Placeholder 5"/>
          <p:cNvSpPr>
            <a:spLocks noGrp="1"/>
          </p:cNvSpPr>
          <p:nvPr>
            <p:ph type="sldNum" sz="quarter" idx="11"/>
          </p:nvPr>
        </p:nvSpPr>
        <p:spPr>
          <a:noFill/>
        </p:spPr>
        <p:txBody>
          <a:bodyPr/>
          <a:lstStyle/>
          <a:p>
            <a:fld id="{87340DD3-B476-4F40-BE93-734FE3835A03}" type="slidenum">
              <a:rPr lang="en-US" smtClean="0">
                <a:cs typeface="Arial" pitchFamily="34" charset="0"/>
              </a:rPr>
              <a:pPr/>
              <a:t>30</a:t>
            </a:fld>
            <a:endParaRPr lang="en-US" dirty="0" smtClean="0">
              <a:cs typeface="Arial" pitchFamily="34" charset="0"/>
            </a:endParaRPr>
          </a:p>
        </p:txBody>
      </p:sp>
      <p:sp>
        <p:nvSpPr>
          <p:cNvPr id="33794" name="Rectangle 2"/>
          <p:cNvSpPr>
            <a:spLocks noGrp="1" noChangeArrowheads="1"/>
          </p:cNvSpPr>
          <p:nvPr>
            <p:ph type="title"/>
          </p:nvPr>
        </p:nvSpPr>
        <p:spPr>
          <a:xfrm>
            <a:off x="381000" y="609600"/>
            <a:ext cx="8534400" cy="685800"/>
          </a:xfrm>
        </p:spPr>
        <p:txBody>
          <a:bodyPr/>
          <a:lstStyle/>
          <a:p>
            <a:pPr eaLnBrk="1" hangingPunct="1"/>
            <a:r>
              <a:rPr lang="vi-VN" sz="3200" b="1" dirty="0" smtClean="0"/>
              <a:t>Kiến tạo địa tầng</a:t>
            </a:r>
            <a:r>
              <a:rPr lang="en-US" sz="3200" b="1" dirty="0" smtClean="0"/>
              <a:t> (</a:t>
            </a:r>
            <a:r>
              <a:rPr lang="en-US" sz="3200" b="1" dirty="0" err="1" smtClean="0"/>
              <a:t>kiến</a:t>
            </a:r>
            <a:r>
              <a:rPr lang="en-US" sz="3200" b="1" dirty="0" smtClean="0"/>
              <a:t> </a:t>
            </a:r>
            <a:r>
              <a:rPr lang="en-US" sz="3200" b="1" dirty="0" err="1" smtClean="0"/>
              <a:t>tạo</a:t>
            </a:r>
            <a:r>
              <a:rPr lang="en-US" sz="3200" b="1" dirty="0" smtClean="0"/>
              <a:t> </a:t>
            </a:r>
            <a:r>
              <a:rPr lang="en-US" sz="3200" b="1" dirty="0" err="1" smtClean="0"/>
              <a:t>mảng</a:t>
            </a:r>
            <a:r>
              <a:rPr lang="en-US" sz="3200" b="1" dirty="0" smtClean="0"/>
              <a:t>)</a:t>
            </a:r>
            <a:endParaRPr lang="en-US" sz="3200" b="1" dirty="0" smtClean="0">
              <a:solidFill>
                <a:schemeClr val="accent2"/>
              </a:solidFill>
            </a:endParaRPr>
          </a:p>
        </p:txBody>
      </p:sp>
      <p:sp>
        <p:nvSpPr>
          <p:cNvPr id="36867" name="Rectangle 3"/>
          <p:cNvSpPr>
            <a:spLocks noGrp="1" noChangeArrowheads="1"/>
          </p:cNvSpPr>
          <p:nvPr>
            <p:ph type="body" idx="1"/>
          </p:nvPr>
        </p:nvSpPr>
        <p:spPr>
          <a:xfrm>
            <a:off x="152400" y="1676400"/>
            <a:ext cx="8991600" cy="4495800"/>
          </a:xfrm>
        </p:spPr>
        <p:txBody>
          <a:bodyPr/>
          <a:lstStyle/>
          <a:p>
            <a:r>
              <a:rPr lang="en-US" sz="2200" dirty="0" smtClean="0"/>
              <a:t>S</a:t>
            </a:r>
            <a:r>
              <a:rPr lang="vi-VN" sz="2200" dirty="0" smtClean="0"/>
              <a:t>ự chuyển động của các mảng</a:t>
            </a:r>
            <a:r>
              <a:rPr lang="en-US" sz="2200" dirty="0" smtClean="0"/>
              <a:t> </a:t>
            </a:r>
            <a:r>
              <a:rPr lang="en-US" sz="2200" dirty="0" err="1" smtClean="0"/>
              <a:t>địa</a:t>
            </a:r>
            <a:r>
              <a:rPr lang="en-US" sz="2200" dirty="0" smtClean="0"/>
              <a:t> </a:t>
            </a:r>
            <a:r>
              <a:rPr lang="en-US" sz="2200" dirty="0" err="1" smtClean="0"/>
              <a:t>tầng</a:t>
            </a:r>
            <a:r>
              <a:rPr lang="vi-VN" sz="2200" dirty="0" smtClean="0"/>
              <a:t> làm </a:t>
            </a:r>
            <a:r>
              <a:rPr lang="vi-VN" sz="2200" b="1" dirty="0" smtClean="0"/>
              <a:t>tái sắp xếp các lục địa và đại dương</a:t>
            </a:r>
            <a:r>
              <a:rPr lang="en-US" sz="2200" dirty="0" smtClean="0"/>
              <a:t>,</a:t>
            </a:r>
            <a:r>
              <a:rPr lang="vi-VN" sz="2200" dirty="0" smtClean="0"/>
              <a:t> </a:t>
            </a:r>
            <a:r>
              <a:rPr lang="vi-VN" sz="2200" b="1" dirty="0" smtClean="0"/>
              <a:t>ảnh hưởng đến các kiểu khí hậu </a:t>
            </a:r>
            <a:r>
              <a:rPr lang="vi-VN" sz="2200" dirty="0" smtClean="0"/>
              <a:t>cũng như các dòng tuần hoàn khí quyển-đại dương</a:t>
            </a:r>
            <a:r>
              <a:rPr lang="en-US" sz="2200" dirty="0" smtClean="0"/>
              <a:t>.</a:t>
            </a:r>
          </a:p>
          <a:p>
            <a:r>
              <a:rPr lang="vi-VN" sz="2200" b="1" dirty="0" smtClean="0"/>
              <a:t>Vị trí của các biển</a:t>
            </a:r>
            <a:r>
              <a:rPr lang="vi-VN" sz="2200" dirty="0" smtClean="0"/>
              <a:t> đóng vai trò quan trọng trong việc kiểm soát sự truyền nhiệt và độ ẩm trên toàn cầu và hình thành nên khí hậu toàn cầu. </a:t>
            </a:r>
            <a:endParaRPr lang="en-US" sz="2200" dirty="0" smtClean="0"/>
          </a:p>
          <a:p>
            <a:r>
              <a:rPr lang="vi-VN" sz="2200" dirty="0" smtClean="0"/>
              <a:t>Một ví dụ về ảnh hưởng của kiến tạo đến sự tuần hoàn trong đại dương là sự hình thành </a:t>
            </a:r>
            <a:r>
              <a:rPr lang="vi-VN" sz="2200" b="1" dirty="0" smtClean="0">
                <a:hlinkClick r:id="rId2" tooltip="Eo đất Panama"/>
              </a:rPr>
              <a:t>eo đất Panama</a:t>
            </a:r>
            <a:r>
              <a:rPr lang="vi-VN" sz="2200" dirty="0" smtClean="0"/>
              <a:t> cách đây khoảng 5 triệu năm, đã làm dừng sự trộn lẫn trực tiếp giữa </a:t>
            </a:r>
            <a:r>
              <a:rPr lang="vi-VN" sz="2200" dirty="0" smtClean="0">
                <a:hlinkClick r:id="rId3" tooltip="Đại Tây Dương"/>
              </a:rPr>
              <a:t>Đại Tây Dương</a:t>
            </a:r>
            <a:r>
              <a:rPr lang="vi-VN" sz="2200" dirty="0" smtClean="0"/>
              <a:t> và </a:t>
            </a:r>
            <a:r>
              <a:rPr lang="vi-VN" sz="2200" dirty="0" smtClean="0">
                <a:hlinkClick r:id="rId4" tooltip="Thái Bình Dương"/>
              </a:rPr>
              <a:t>Thái Bình Dương</a:t>
            </a:r>
            <a:r>
              <a:rPr lang="vi-VN" sz="2200" dirty="0" smtClean="0"/>
              <a:t>. </a:t>
            </a:r>
            <a:endParaRPr lang="en-US" sz="2200" dirty="0" smtClean="0"/>
          </a:p>
        </p:txBody>
      </p:sp>
      <p:pic>
        <p:nvPicPr>
          <p:cNvPr id="5" name="Picture 5" descr="nguyen-nhan-bien-doi-khi-hau%20%281%29"/>
          <p:cNvPicPr>
            <a:picLocks noChangeAspect="1" noChangeArrowheads="1"/>
          </p:cNvPicPr>
          <p:nvPr/>
        </p:nvPicPr>
        <p:blipFill>
          <a:blip r:embed="rId5"/>
          <a:srcRect/>
          <a:stretch>
            <a:fillRect/>
          </a:stretch>
        </p:blipFill>
        <p:spPr bwMode="auto">
          <a:xfrm>
            <a:off x="6359930" y="4876800"/>
            <a:ext cx="2784070" cy="198120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p:spPr>
        <p:txBody>
          <a:bodyPr/>
          <a:lstStyle/>
          <a:p>
            <a:fld id="{EC46FFCA-9394-43AF-8C2A-9382A594C119}" type="slidenum">
              <a:rPr lang="en-US" smtClean="0"/>
              <a:pPr/>
              <a:t>31</a:t>
            </a:fld>
            <a:endParaRPr lang="en-US" smtClean="0"/>
          </a:p>
        </p:txBody>
      </p:sp>
      <p:sp>
        <p:nvSpPr>
          <p:cNvPr id="2" name="Rectangle 2"/>
          <p:cNvSpPr>
            <a:spLocks noGrp="1" noChangeArrowheads="1"/>
          </p:cNvSpPr>
          <p:nvPr>
            <p:ph type="title"/>
          </p:nvPr>
        </p:nvSpPr>
        <p:spPr>
          <a:xfrm>
            <a:off x="609600" y="685800"/>
            <a:ext cx="8001000" cy="685800"/>
          </a:xfrm>
        </p:spPr>
        <p:txBody>
          <a:bodyPr/>
          <a:lstStyle/>
          <a:p>
            <a:pPr eaLnBrk="1" hangingPunct="1"/>
            <a:r>
              <a:rPr lang="vi-VN" sz="2800" b="1" dirty="0" smtClean="0"/>
              <a:t>Hoạt động của núi lửa</a:t>
            </a:r>
            <a:endParaRPr lang="en-US" sz="3600" b="1" dirty="0" smtClean="0"/>
          </a:p>
        </p:txBody>
      </p:sp>
      <p:sp>
        <p:nvSpPr>
          <p:cNvPr id="46084" name="Rectangle 3"/>
          <p:cNvSpPr>
            <a:spLocks noGrp="1" noChangeArrowheads="1"/>
          </p:cNvSpPr>
          <p:nvPr>
            <p:ph type="body" idx="1"/>
          </p:nvPr>
        </p:nvSpPr>
        <p:spPr>
          <a:xfrm>
            <a:off x="228600" y="1676400"/>
            <a:ext cx="8763000" cy="4495800"/>
          </a:xfrm>
        </p:spPr>
        <p:txBody>
          <a:bodyPr/>
          <a:lstStyle/>
          <a:p>
            <a:r>
              <a:rPr lang="vi-VN" sz="2200" dirty="0" smtClean="0">
                <a:hlinkClick r:id="rId2" tooltip="Núi lửa"/>
              </a:rPr>
              <a:t>Núi lửa</a:t>
            </a:r>
            <a:r>
              <a:rPr lang="vi-VN" sz="2200" dirty="0" smtClean="0"/>
              <a:t> là một quá trình vận chuyển vật chất từ vỏ và </a:t>
            </a:r>
            <a:r>
              <a:rPr lang="vi-VN" sz="2200" dirty="0" smtClean="0">
                <a:hlinkClick r:id="rId3" tooltip="Lớp phủ (địa chất)"/>
              </a:rPr>
              <a:t>lớp phủ</a:t>
            </a:r>
            <a:r>
              <a:rPr lang="vi-VN" sz="2200" dirty="0" smtClean="0"/>
              <a:t> của </a:t>
            </a:r>
            <a:r>
              <a:rPr lang="en-US" sz="2200" dirty="0" smtClean="0">
                <a:hlinkClick r:id="rId4" tooltip="Trái Đất"/>
              </a:rPr>
              <a:t>t</a:t>
            </a:r>
            <a:r>
              <a:rPr lang="vi-VN" sz="2200" dirty="0" smtClean="0">
                <a:hlinkClick r:id="rId4" tooltip="Trái Đất"/>
              </a:rPr>
              <a:t>rái </a:t>
            </a:r>
            <a:r>
              <a:rPr lang="en-US" sz="2200" dirty="0" smtClean="0">
                <a:hlinkClick r:id="rId4" tooltip="Trái Đất"/>
              </a:rPr>
              <a:t>đ</a:t>
            </a:r>
            <a:r>
              <a:rPr lang="vi-VN" sz="2200" dirty="0" smtClean="0">
                <a:hlinkClick r:id="rId4" tooltip="Trái Đất"/>
              </a:rPr>
              <a:t>ất</a:t>
            </a:r>
            <a:r>
              <a:rPr lang="vi-VN" sz="2200" dirty="0" smtClean="0"/>
              <a:t> lên bề mặt của nó. Phun trào núi lửa, </a:t>
            </a:r>
            <a:r>
              <a:rPr lang="vi-VN" sz="2200" dirty="0" smtClean="0">
                <a:hlinkClick r:id="rId5" tooltip="Mạch nước phun"/>
              </a:rPr>
              <a:t>mạch nước phun</a:t>
            </a:r>
            <a:r>
              <a:rPr lang="vi-VN" sz="2200" dirty="0" smtClean="0"/>
              <a:t> và suối nước nóng giải phóng khí núi lửa</a:t>
            </a:r>
            <a:r>
              <a:rPr lang="en-US" sz="2200" dirty="0" smtClean="0"/>
              <a:t>,</a:t>
            </a:r>
            <a:r>
              <a:rPr lang="vi-VN" sz="2200" dirty="0" smtClean="0"/>
              <a:t> khí cacbonic và hoặc các hạt bụi vào </a:t>
            </a:r>
            <a:r>
              <a:rPr lang="vi-VN" sz="2200" dirty="0" smtClean="0">
                <a:hlinkClick r:id="rId6" tooltip="Khí quyển"/>
              </a:rPr>
              <a:t>khí quyển</a:t>
            </a:r>
            <a:r>
              <a:rPr lang="vi-VN" sz="2200" dirty="0" smtClean="0"/>
              <a:t>.</a:t>
            </a:r>
            <a:endParaRPr lang="en-US" sz="2200" dirty="0" smtClean="0"/>
          </a:p>
          <a:p>
            <a:r>
              <a:rPr lang="vi-VN" sz="2200" b="1" dirty="0" smtClean="0"/>
              <a:t>Phun trào đủ lớn để ảnh hưởng đến khí hậu </a:t>
            </a:r>
            <a:r>
              <a:rPr lang="vi-VN" sz="2200" dirty="0" smtClean="0"/>
              <a:t>xảy ra một số lần mỗi thế kỷ và </a:t>
            </a:r>
            <a:r>
              <a:rPr lang="vi-VN" sz="2200" b="1" dirty="0" smtClean="0"/>
              <a:t>gây ra làm mát </a:t>
            </a:r>
            <a:r>
              <a:rPr lang="vi-VN" sz="2200" dirty="0" smtClean="0"/>
              <a:t>(bằng một phần ngăn chặn sự lây truyền của bức xạ mặt trời đến bề mặt </a:t>
            </a:r>
            <a:r>
              <a:rPr lang="en-US" sz="2200" dirty="0" smtClean="0"/>
              <a:t>t</a:t>
            </a:r>
            <a:r>
              <a:rPr lang="vi-VN" sz="2200" dirty="0" smtClean="0"/>
              <a:t>rái </a:t>
            </a:r>
            <a:r>
              <a:rPr lang="en-US" sz="2200" dirty="0" smtClean="0"/>
              <a:t>đ</a:t>
            </a:r>
            <a:r>
              <a:rPr lang="vi-VN" sz="2200" dirty="0" smtClean="0"/>
              <a:t>ất) trong thời gian một vài năm. </a:t>
            </a:r>
            <a:endParaRPr lang="en-US" sz="2200" dirty="0" smtClean="0"/>
          </a:p>
          <a:p>
            <a:r>
              <a:rPr lang="en-US" sz="2200" dirty="0" smtClean="0">
                <a:hlinkClick r:id="rId7" tooltip="Núi lửa Pinatubo (trang chưa được viết)"/>
              </a:rPr>
              <a:t>N</a:t>
            </a:r>
            <a:r>
              <a:rPr lang="vi-VN" sz="2200" dirty="0" smtClean="0">
                <a:hlinkClick r:id="rId7" tooltip="Núi lửa Pinatubo (trang chưa được viết)"/>
              </a:rPr>
              <a:t>úi lửa Pinatubo</a:t>
            </a:r>
            <a:r>
              <a:rPr lang="vi-VN" sz="2200" dirty="0" smtClean="0"/>
              <a:t>năm 1991, là vụ phun trào núi lửa lớn thứ hai trên mặt đất của thế kỷ 20 (sau vụ phun trào năm 1912 của </a:t>
            </a:r>
            <a:r>
              <a:rPr lang="vi-VN" sz="2200" dirty="0" smtClean="0">
                <a:hlinkClick r:id="rId8" tooltip="Núi lửa Novarupta (trang chưa được viết)"/>
              </a:rPr>
              <a:t>núi lửa Novarupta</a:t>
            </a:r>
            <a:r>
              <a:rPr lang="vi-VN" sz="2200" dirty="0" smtClean="0"/>
              <a:t>). </a:t>
            </a:r>
            <a:r>
              <a:rPr lang="vi-VN" sz="2200" b="1" dirty="0" smtClean="0"/>
              <a:t>Nhiệt độ toàn cầu giảm khoảng 0,5 °</a:t>
            </a:r>
            <a:r>
              <a:rPr lang="vi-VN" sz="2200" dirty="0" smtClean="0"/>
              <a:t>C. </a:t>
            </a:r>
            <a:r>
              <a:rPr lang="en-US" sz="2200" dirty="0" smtClean="0"/>
              <a:t>N</a:t>
            </a:r>
            <a:r>
              <a:rPr lang="vi-VN" sz="2200" dirty="0" smtClean="0">
                <a:hlinkClick r:id="rId9" tooltip="Núi Tambora"/>
              </a:rPr>
              <a:t>úi Tambora</a:t>
            </a:r>
            <a:r>
              <a:rPr lang="vi-VN" sz="2200" dirty="0" smtClean="0"/>
              <a:t> năm 1815 đã khiến không có mùa hè trong một năm.  </a:t>
            </a:r>
            <a:endParaRPr lang="en-US" sz="2200" dirty="0"/>
          </a:p>
        </p:txBody>
      </p:sp>
      <p:pic>
        <p:nvPicPr>
          <p:cNvPr id="5" name="Picture 5" descr="nguyen-nhan-bien-doi-khi-hau%20%283%29"/>
          <p:cNvPicPr>
            <a:picLocks noChangeAspect="1" noChangeArrowheads="1"/>
          </p:cNvPicPr>
          <p:nvPr/>
        </p:nvPicPr>
        <p:blipFill>
          <a:blip r:embed="rId10"/>
          <a:srcRect/>
          <a:stretch>
            <a:fillRect/>
          </a:stretch>
        </p:blipFill>
        <p:spPr bwMode="auto">
          <a:xfrm>
            <a:off x="5906146" y="0"/>
            <a:ext cx="3237854" cy="1752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p:spPr>
        <p:txBody>
          <a:bodyPr/>
          <a:lstStyle/>
          <a:p>
            <a:fld id="{EC46FFCA-9394-43AF-8C2A-9382A594C119}" type="slidenum">
              <a:rPr lang="en-US" smtClean="0"/>
              <a:pPr/>
              <a:t>32</a:t>
            </a:fld>
            <a:endParaRPr lang="en-US" smtClean="0"/>
          </a:p>
        </p:txBody>
      </p:sp>
      <p:sp>
        <p:nvSpPr>
          <p:cNvPr id="2" name="Rectangle 2"/>
          <p:cNvSpPr>
            <a:spLocks noGrp="1" noChangeArrowheads="1"/>
          </p:cNvSpPr>
          <p:nvPr>
            <p:ph type="title"/>
          </p:nvPr>
        </p:nvSpPr>
        <p:spPr>
          <a:xfrm>
            <a:off x="609600" y="685800"/>
            <a:ext cx="8001000" cy="685800"/>
          </a:xfrm>
        </p:spPr>
        <p:txBody>
          <a:bodyPr/>
          <a:lstStyle/>
          <a:p>
            <a:pPr eaLnBrk="1" hangingPunct="1"/>
            <a:r>
              <a:rPr lang="vi-VN" sz="2800" b="1" dirty="0" smtClean="0"/>
              <a:t>Thay đổi ở đại dương</a:t>
            </a:r>
            <a:endParaRPr lang="en-US" sz="2800" b="1" dirty="0" smtClean="0"/>
          </a:p>
        </p:txBody>
      </p:sp>
      <p:sp>
        <p:nvSpPr>
          <p:cNvPr id="46084" name="Rectangle 3"/>
          <p:cNvSpPr>
            <a:spLocks noGrp="1" noChangeArrowheads="1"/>
          </p:cNvSpPr>
          <p:nvPr>
            <p:ph type="body" idx="1"/>
          </p:nvPr>
        </p:nvSpPr>
        <p:spPr>
          <a:xfrm>
            <a:off x="152400" y="1676400"/>
            <a:ext cx="8839200" cy="4495800"/>
          </a:xfrm>
        </p:spPr>
        <p:txBody>
          <a:bodyPr/>
          <a:lstStyle/>
          <a:p>
            <a:r>
              <a:rPr lang="vi-VN" sz="2400" dirty="0" smtClean="0"/>
              <a:t>Đại dương là một nền tảng của hệ thống khí hậu. </a:t>
            </a:r>
            <a:endParaRPr lang="en-US" sz="2400" dirty="0" smtClean="0"/>
          </a:p>
          <a:p>
            <a:r>
              <a:rPr lang="en-US" sz="2400" b="1" dirty="0" smtClean="0"/>
              <a:t>D</a:t>
            </a:r>
            <a:r>
              <a:rPr lang="vi-VN" sz="2400" b="1" dirty="0" smtClean="0"/>
              <a:t>ao động ngắn hạn </a:t>
            </a:r>
            <a:r>
              <a:rPr lang="vi-VN" sz="2400" dirty="0" smtClean="0"/>
              <a:t>(vài năm đến vài thập niên) như </a:t>
            </a:r>
            <a:r>
              <a:rPr lang="vi-VN" sz="2400" dirty="0" smtClean="0">
                <a:hlinkClick r:id="rId2" tooltip="El Niño"/>
              </a:rPr>
              <a:t>El Niño</a:t>
            </a:r>
            <a:r>
              <a:rPr lang="vi-VN" sz="2400" dirty="0" smtClean="0"/>
              <a:t>, </a:t>
            </a:r>
            <a:r>
              <a:rPr lang="vi-VN" sz="2400" dirty="0" smtClean="0">
                <a:hlinkClick r:id="rId3" tooltip="Dao động thập kỷ Thái Bình Dương (trang chưa được viết)"/>
              </a:rPr>
              <a:t>dao động thập kỷ Thái Bình Dương</a:t>
            </a:r>
            <a:r>
              <a:rPr lang="vi-VN" sz="2400" dirty="0" smtClean="0"/>
              <a:t> (Pacific decadal oscillation), </a:t>
            </a:r>
            <a:r>
              <a:rPr lang="vi-VN" sz="2400" dirty="0" smtClean="0">
                <a:hlinkClick r:id="rId4" tooltip="Dao động bắc Đại Tây Dương (trang chưa được viết)"/>
              </a:rPr>
              <a:t>dao động bắc Đại Tây Dương</a:t>
            </a:r>
            <a:r>
              <a:rPr lang="vi-VN" sz="2400" dirty="0" smtClean="0"/>
              <a:t> (North Atlantic oscillation), </a:t>
            </a:r>
            <a:r>
              <a:rPr lang="vi-VN" sz="2400" dirty="0" smtClean="0">
                <a:hlinkClick r:id="rId5" tooltip="Dao động Bắc Cực (trang chưa được viết)"/>
              </a:rPr>
              <a:t>dao động Bắc Cực</a:t>
            </a:r>
            <a:r>
              <a:rPr lang="vi-VN" sz="2400" dirty="0" smtClean="0"/>
              <a:t> (Arctic oscillation) </a:t>
            </a:r>
            <a:r>
              <a:rPr lang="en-US" sz="2400" b="1" dirty="0" err="1" smtClean="0"/>
              <a:t>ít</a:t>
            </a:r>
            <a:r>
              <a:rPr lang="en-US" sz="2400" b="1" dirty="0" smtClean="0"/>
              <a:t> </a:t>
            </a:r>
            <a:r>
              <a:rPr lang="vi-VN" sz="2400" b="1" dirty="0" smtClean="0"/>
              <a:t>là</a:t>
            </a:r>
            <a:r>
              <a:rPr lang="en-US" sz="2400" b="1" dirty="0" smtClean="0"/>
              <a:t>m</a:t>
            </a:r>
            <a:r>
              <a:rPr lang="vi-VN" sz="2400" b="1" dirty="0" smtClean="0"/>
              <a:t> thay đổi khí hậu</a:t>
            </a:r>
            <a:r>
              <a:rPr lang="vi-VN" sz="2400" dirty="0" smtClean="0"/>
              <a:t>. </a:t>
            </a:r>
            <a:endParaRPr lang="en-US" sz="2400" dirty="0" smtClean="0"/>
          </a:p>
          <a:p>
            <a:r>
              <a:rPr lang="vi-VN" sz="2400" b="1" dirty="0" smtClean="0"/>
              <a:t>Trong khoảng thời gian dài hơn</a:t>
            </a:r>
            <a:r>
              <a:rPr lang="vi-VN" sz="2400" dirty="0" smtClean="0"/>
              <a:t>, những thay đổi đối với các quá trình diễn ra trong đại dương như </a:t>
            </a:r>
            <a:r>
              <a:rPr lang="vi-VN" sz="2400" b="1" dirty="0" smtClean="0">
                <a:hlinkClick r:id="rId6" tooltip="Hoàn lưu muối nhiệt (trang chưa được viết)"/>
              </a:rPr>
              <a:t>hoàn lưu muối nhiệt</a:t>
            </a:r>
            <a:r>
              <a:rPr lang="vi-VN" sz="2400" dirty="0" smtClean="0"/>
              <a:t> đóng vai trò quan trọng trong sự tái phân bố nhiệt trong đại dương trên thế giới</a:t>
            </a:r>
            <a:r>
              <a:rPr lang="en-US" sz="2400" dirty="0" smtClean="0"/>
              <a:t>, </a:t>
            </a:r>
            <a:r>
              <a:rPr lang="en-US" sz="2400" b="1" dirty="0" err="1" smtClean="0"/>
              <a:t>có</a:t>
            </a:r>
            <a:r>
              <a:rPr lang="en-US" sz="2400" b="1" dirty="0" smtClean="0"/>
              <a:t> </a:t>
            </a:r>
            <a:r>
              <a:rPr lang="en-US" sz="2400" b="1" dirty="0" err="1" smtClean="0"/>
              <a:t>thể</a:t>
            </a:r>
            <a:r>
              <a:rPr lang="en-US" sz="2400" b="1" dirty="0" smtClean="0"/>
              <a:t> </a:t>
            </a:r>
            <a:r>
              <a:rPr lang="en-US" sz="2400" b="1" dirty="0" err="1" smtClean="0"/>
              <a:t>làm</a:t>
            </a:r>
            <a:r>
              <a:rPr lang="en-US" sz="2400" b="1" dirty="0" smtClean="0"/>
              <a:t> BĐKH </a:t>
            </a:r>
            <a:r>
              <a:rPr lang="en-US" sz="2400" b="1" dirty="0" err="1" smtClean="0"/>
              <a:t>toàn</a:t>
            </a:r>
            <a:r>
              <a:rPr lang="en-US" sz="2400" b="1" dirty="0" smtClean="0"/>
              <a:t> </a:t>
            </a:r>
            <a:r>
              <a:rPr lang="en-US" sz="2400" b="1" dirty="0" err="1" smtClean="0"/>
              <a:t>cầu</a:t>
            </a:r>
            <a:r>
              <a:rPr lang="vi-VN" sz="2400" dirty="0" smtClean="0"/>
              <a:t>.</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p:spPr>
        <p:txBody>
          <a:bodyPr/>
          <a:lstStyle/>
          <a:p>
            <a:fld id="{EC46FFCA-9394-43AF-8C2A-9382A594C119}" type="slidenum">
              <a:rPr lang="en-US" smtClean="0"/>
              <a:pPr/>
              <a:t>33</a:t>
            </a:fld>
            <a:endParaRPr lang="en-US" smtClean="0"/>
          </a:p>
        </p:txBody>
      </p:sp>
      <p:sp>
        <p:nvSpPr>
          <p:cNvPr id="2" name="Rectangle 2"/>
          <p:cNvSpPr>
            <a:spLocks noGrp="1" noChangeArrowheads="1"/>
          </p:cNvSpPr>
          <p:nvPr>
            <p:ph type="title"/>
          </p:nvPr>
        </p:nvSpPr>
        <p:spPr>
          <a:xfrm>
            <a:off x="609600" y="685800"/>
            <a:ext cx="8001000" cy="685800"/>
          </a:xfrm>
        </p:spPr>
        <p:txBody>
          <a:bodyPr/>
          <a:lstStyle/>
          <a:p>
            <a:pPr eaLnBrk="1" hangingPunct="1"/>
            <a:r>
              <a:rPr lang="en-US" sz="2800" b="1" dirty="0" err="1" smtClean="0"/>
              <a:t>Nguyên</a:t>
            </a:r>
            <a:r>
              <a:rPr lang="en-US" sz="2800" b="1" dirty="0" smtClean="0"/>
              <a:t> </a:t>
            </a:r>
            <a:r>
              <a:rPr lang="en-US" sz="2800" b="1" dirty="0" err="1" smtClean="0"/>
              <a:t>nhân</a:t>
            </a:r>
            <a:r>
              <a:rPr lang="en-US" sz="2800" b="1" dirty="0" smtClean="0"/>
              <a:t> do con </a:t>
            </a:r>
            <a:r>
              <a:rPr lang="en-US" sz="2800" b="1" dirty="0" err="1" smtClean="0"/>
              <a:t>người</a:t>
            </a:r>
            <a:endParaRPr lang="en-US" sz="2800" b="1" dirty="0" smtClean="0"/>
          </a:p>
        </p:txBody>
      </p:sp>
      <p:sp>
        <p:nvSpPr>
          <p:cNvPr id="46084" name="Rectangle 3"/>
          <p:cNvSpPr>
            <a:spLocks noGrp="1" noChangeArrowheads="1"/>
          </p:cNvSpPr>
          <p:nvPr>
            <p:ph type="body" idx="1"/>
          </p:nvPr>
        </p:nvSpPr>
        <p:spPr>
          <a:xfrm>
            <a:off x="228600" y="1676400"/>
            <a:ext cx="8763000" cy="4495800"/>
          </a:xfrm>
        </p:spPr>
        <p:txBody>
          <a:bodyPr/>
          <a:lstStyle/>
          <a:p>
            <a:pPr lvl="0"/>
            <a:r>
              <a:rPr lang="vi-VN" sz="2100" b="1" dirty="0" smtClean="0"/>
              <a:t>Đốt nhiên liệu hóa thạch</a:t>
            </a:r>
            <a:r>
              <a:rPr lang="vi-VN" sz="2100" dirty="0" smtClean="0"/>
              <a:t>: dầu mỏ, khí gas và than đá sản sinh ra nhiều cácbonic</a:t>
            </a:r>
            <a:r>
              <a:rPr lang="en-US" sz="2100" dirty="0" smtClean="0"/>
              <a:t> (CO</a:t>
            </a:r>
            <a:r>
              <a:rPr lang="en-US" sz="2100" baseline="-25000" dirty="0" smtClean="0"/>
              <a:t>2</a:t>
            </a:r>
            <a:r>
              <a:rPr lang="en-US" sz="2100" dirty="0" smtClean="0"/>
              <a:t>),</a:t>
            </a:r>
            <a:r>
              <a:rPr lang="vi-VN" sz="2100" dirty="0" smtClean="0"/>
              <a:t> đóng góp </a:t>
            </a:r>
            <a:r>
              <a:rPr lang="vi-VN" sz="2100" b="1" dirty="0" smtClean="0"/>
              <a:t>80 đến 85% </a:t>
            </a:r>
            <a:r>
              <a:rPr lang="vi-VN" sz="2100" dirty="0" smtClean="0"/>
              <a:t>lượng khí cácbonic tăng thêm vào bầu khí quyển.</a:t>
            </a:r>
            <a:endParaRPr lang="en-US" sz="2100" dirty="0" smtClean="0"/>
          </a:p>
          <a:p>
            <a:pPr lvl="0"/>
            <a:r>
              <a:rPr lang="vi-VN" sz="2100" b="1" dirty="0" smtClean="0"/>
              <a:t>Thay đổi mục đích sử dụng đất và </a:t>
            </a:r>
            <a:r>
              <a:rPr lang="en-US" sz="2100" b="1" dirty="0" err="1" smtClean="0"/>
              <a:t>suy</a:t>
            </a:r>
            <a:r>
              <a:rPr lang="en-US" sz="2100" b="1" dirty="0" smtClean="0"/>
              <a:t> </a:t>
            </a:r>
            <a:r>
              <a:rPr lang="en-US" sz="2100" b="1" dirty="0" err="1" smtClean="0"/>
              <a:t>giảm</a:t>
            </a:r>
            <a:r>
              <a:rPr lang="en-US" sz="2100" b="1" dirty="0" smtClean="0"/>
              <a:t> </a:t>
            </a:r>
            <a:r>
              <a:rPr lang="en-US" sz="2100" b="1" dirty="0" err="1" smtClean="0"/>
              <a:t>diện</a:t>
            </a:r>
            <a:r>
              <a:rPr lang="en-US" sz="2100" b="1" dirty="0" smtClean="0"/>
              <a:t> </a:t>
            </a:r>
            <a:r>
              <a:rPr lang="en-US" sz="2100" b="1" dirty="0" err="1" smtClean="0"/>
              <a:t>tích</a:t>
            </a:r>
            <a:r>
              <a:rPr lang="en-US" sz="2100" b="1" dirty="0" smtClean="0"/>
              <a:t> </a:t>
            </a:r>
            <a:r>
              <a:rPr lang="en-US" sz="2100" b="1" dirty="0" err="1" smtClean="0"/>
              <a:t>rừng</a:t>
            </a:r>
            <a:r>
              <a:rPr lang="en-US" sz="2100" b="1" dirty="0" smtClean="0"/>
              <a:t> </a:t>
            </a:r>
            <a:r>
              <a:rPr lang="vi-VN" sz="2100" dirty="0" smtClean="0"/>
              <a:t>dẫn đến việc gia tăng phát thải khí cácbonic</a:t>
            </a:r>
            <a:r>
              <a:rPr lang="en-US" sz="2100" dirty="0" smtClean="0"/>
              <a:t>,</a:t>
            </a:r>
            <a:r>
              <a:rPr lang="vi-VN" sz="2100" dirty="0" smtClean="0"/>
              <a:t> đóng góp </a:t>
            </a:r>
            <a:r>
              <a:rPr lang="vi-VN" sz="2100" b="1" dirty="0" smtClean="0"/>
              <a:t>15 đến 20% </a:t>
            </a:r>
            <a:r>
              <a:rPr lang="vi-VN" sz="2100" dirty="0" smtClean="0"/>
              <a:t>lượng khí thải </a:t>
            </a:r>
            <a:r>
              <a:rPr lang="en-US" sz="2100" dirty="0" smtClean="0"/>
              <a:t>CO</a:t>
            </a:r>
            <a:r>
              <a:rPr lang="en-US" sz="2100" baseline="-25000" dirty="0" smtClean="0"/>
              <a:t>2.</a:t>
            </a:r>
          </a:p>
          <a:p>
            <a:r>
              <a:rPr lang="en-US" sz="2100" b="1" dirty="0" err="1" smtClean="0"/>
              <a:t>Các</a:t>
            </a:r>
            <a:r>
              <a:rPr lang="en-US" sz="2100" b="1" dirty="0" smtClean="0"/>
              <a:t> </a:t>
            </a:r>
            <a:r>
              <a:rPr lang="en-US" sz="2100" b="1" dirty="0" err="1" smtClean="0"/>
              <a:t>nguyên</a:t>
            </a:r>
            <a:r>
              <a:rPr lang="en-US" sz="2100" b="1" dirty="0" smtClean="0"/>
              <a:t> </a:t>
            </a:r>
            <a:r>
              <a:rPr lang="en-US" sz="2100" b="1" dirty="0" err="1" smtClean="0"/>
              <a:t>nhân</a:t>
            </a:r>
            <a:r>
              <a:rPr lang="en-US" sz="2100" b="1" dirty="0" smtClean="0"/>
              <a:t> </a:t>
            </a:r>
            <a:r>
              <a:rPr lang="en-US" sz="2100" b="1" dirty="0" err="1" smtClean="0"/>
              <a:t>gây</a:t>
            </a:r>
            <a:r>
              <a:rPr lang="en-US" sz="2100" b="1" dirty="0" smtClean="0"/>
              <a:t> </a:t>
            </a:r>
            <a:r>
              <a:rPr lang="en-US" sz="2100" b="1" dirty="0" err="1" smtClean="0"/>
              <a:t>tăng</a:t>
            </a:r>
            <a:r>
              <a:rPr lang="en-US" sz="2100" b="1" dirty="0" smtClean="0"/>
              <a:t> </a:t>
            </a:r>
            <a:r>
              <a:rPr lang="en-US" sz="2100" b="1" dirty="0" err="1" smtClean="0"/>
              <a:t>phát</a:t>
            </a:r>
            <a:r>
              <a:rPr lang="en-US" sz="2100" b="1" dirty="0" smtClean="0"/>
              <a:t> </a:t>
            </a:r>
            <a:r>
              <a:rPr lang="en-US" sz="2100" b="1" dirty="0" err="1" smtClean="0"/>
              <a:t>thải</a:t>
            </a:r>
            <a:r>
              <a:rPr lang="en-US" sz="2100" b="1" dirty="0" smtClean="0"/>
              <a:t> </a:t>
            </a:r>
            <a:r>
              <a:rPr lang="en-US" sz="2100" b="1" dirty="0" err="1" smtClean="0"/>
              <a:t>khí</a:t>
            </a:r>
            <a:r>
              <a:rPr lang="en-US" sz="2100" b="1" dirty="0" smtClean="0"/>
              <a:t> </a:t>
            </a:r>
            <a:r>
              <a:rPr lang="en-US" sz="2100" dirty="0" err="1" smtClean="0"/>
              <a:t>metan</a:t>
            </a:r>
            <a:r>
              <a:rPr lang="en-US" sz="2100" dirty="0" smtClean="0"/>
              <a:t> </a:t>
            </a:r>
            <a:r>
              <a:rPr lang="vi-VN" sz="2100" dirty="0" smtClean="0"/>
              <a:t>(</a:t>
            </a:r>
            <a:r>
              <a:rPr lang="vi-VN" sz="2100" dirty="0" smtClean="0">
                <a:hlinkClick r:id="rId2"/>
              </a:rPr>
              <a:t>CH</a:t>
            </a:r>
            <a:r>
              <a:rPr lang="en-US" sz="2100" baseline="-25000" dirty="0" smtClean="0"/>
              <a:t>4</a:t>
            </a:r>
            <a:r>
              <a:rPr lang="en-US" sz="2100" dirty="0" smtClean="0"/>
              <a:t>), </a:t>
            </a:r>
            <a:r>
              <a:rPr lang="en-US" sz="2100" dirty="0" err="1" smtClean="0"/>
              <a:t>các</a:t>
            </a:r>
            <a:r>
              <a:rPr lang="en-US" sz="2100" dirty="0" smtClean="0"/>
              <a:t> </a:t>
            </a:r>
            <a:r>
              <a:rPr lang="en-US" sz="2100" dirty="0" err="1" smtClean="0"/>
              <a:t>hợp</a:t>
            </a:r>
            <a:r>
              <a:rPr lang="en-US" sz="2100" dirty="0" smtClean="0"/>
              <a:t> </a:t>
            </a:r>
            <a:r>
              <a:rPr lang="en-US" sz="2100" dirty="0" err="1" smtClean="0"/>
              <a:t>chất</a:t>
            </a:r>
            <a:r>
              <a:rPr lang="en-US" sz="2100" dirty="0" smtClean="0"/>
              <a:t> </a:t>
            </a:r>
            <a:r>
              <a:rPr lang="en-US" sz="2100" dirty="0" err="1" smtClean="0"/>
              <a:t>clorofluoroacbon</a:t>
            </a:r>
            <a:r>
              <a:rPr lang="en-US" sz="2100" dirty="0" smtClean="0"/>
              <a:t> (CFC), </a:t>
            </a:r>
            <a:r>
              <a:rPr lang="en-US" sz="2100" dirty="0" err="1" smtClean="0"/>
              <a:t>oxit</a:t>
            </a:r>
            <a:r>
              <a:rPr lang="en-US" sz="2100" dirty="0" smtClean="0"/>
              <a:t> </a:t>
            </a:r>
            <a:r>
              <a:rPr lang="en-US" sz="2100" dirty="0" err="1" smtClean="0"/>
              <a:t>nitơ</a:t>
            </a:r>
            <a:r>
              <a:rPr lang="en-US" sz="2100" dirty="0" smtClean="0"/>
              <a:t> (N</a:t>
            </a:r>
            <a:r>
              <a:rPr lang="en-US" sz="2100" baseline="-25000" dirty="0" smtClean="0"/>
              <a:t>2</a:t>
            </a:r>
            <a:r>
              <a:rPr lang="en-US" sz="2100" dirty="0" smtClean="0"/>
              <a:t>O)…</a:t>
            </a:r>
          </a:p>
          <a:p>
            <a:pPr lvl="0">
              <a:buNone/>
            </a:pPr>
            <a:endParaRPr lang="en-US" sz="2100" dirty="0"/>
          </a:p>
        </p:txBody>
      </p:sp>
      <p:pic>
        <p:nvPicPr>
          <p:cNvPr id="5" name="Picture 4" descr="https://engineering.purdue.edu/mapserve/LTHIA11/images/landuse-change.jpg"/>
          <p:cNvPicPr>
            <a:picLocks noChangeAspect="1" noChangeArrowheads="1"/>
          </p:cNvPicPr>
          <p:nvPr/>
        </p:nvPicPr>
        <p:blipFill>
          <a:blip r:embed="rId3"/>
          <a:srcRect/>
          <a:stretch>
            <a:fillRect/>
          </a:stretch>
        </p:blipFill>
        <p:spPr bwMode="auto">
          <a:xfrm>
            <a:off x="5943600" y="4572000"/>
            <a:ext cx="3200400" cy="2286000"/>
          </a:xfrm>
          <a:prstGeom prst="rect">
            <a:avLst/>
          </a:prstGeom>
          <a:noFill/>
          <a:ln w="9525">
            <a:noFill/>
            <a:miter lim="800000"/>
            <a:headEnd/>
            <a:tailEnd/>
          </a:ln>
        </p:spPr>
      </p:pic>
      <p:pic>
        <p:nvPicPr>
          <p:cNvPr id="6" name="Picture 8" descr="http://www.instablogsimages.com/images/2007/08/28/emission-freejpg_5638.jpg"/>
          <p:cNvPicPr>
            <a:picLocks noChangeAspect="1" noChangeArrowheads="1"/>
          </p:cNvPicPr>
          <p:nvPr/>
        </p:nvPicPr>
        <p:blipFill>
          <a:blip r:embed="rId4"/>
          <a:srcRect/>
          <a:stretch>
            <a:fillRect/>
          </a:stretch>
        </p:blipFill>
        <p:spPr bwMode="auto">
          <a:xfrm>
            <a:off x="0" y="4525963"/>
            <a:ext cx="3438525" cy="2332037"/>
          </a:xfrm>
          <a:prstGeom prst="rect">
            <a:avLst/>
          </a:prstGeom>
          <a:noFill/>
          <a:ln w="9525">
            <a:noFill/>
            <a:miter lim="800000"/>
            <a:headEnd/>
            <a:tailEnd/>
          </a:ln>
        </p:spPr>
      </p:pic>
      <p:pic>
        <p:nvPicPr>
          <p:cNvPr id="7" name="Picture 10" descr="http://sprng10.files.wordpress.com/2010/04/emissions2.jpg"/>
          <p:cNvPicPr>
            <a:picLocks noChangeAspect="1" noChangeArrowheads="1"/>
          </p:cNvPicPr>
          <p:nvPr/>
        </p:nvPicPr>
        <p:blipFill>
          <a:blip r:embed="rId5"/>
          <a:srcRect/>
          <a:stretch>
            <a:fillRect/>
          </a:stretch>
        </p:blipFill>
        <p:spPr bwMode="auto">
          <a:xfrm>
            <a:off x="3581400" y="4572000"/>
            <a:ext cx="2362200" cy="2286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0"/>
            <a:ext cx="8229600" cy="914400"/>
          </a:xfrm>
        </p:spPr>
        <p:txBody>
          <a:bodyPr/>
          <a:lstStyle/>
          <a:p>
            <a:r>
              <a:rPr lang="en-US" dirty="0" smtClean="0"/>
              <a:t>KHÍ CO</a:t>
            </a:r>
            <a:r>
              <a:rPr lang="en-US" baseline="-25000" dirty="0" smtClean="0"/>
              <a:t>2 </a:t>
            </a:r>
            <a:r>
              <a:rPr lang="en-US" dirty="0" smtClean="0"/>
              <a:t>(55%)</a:t>
            </a:r>
            <a:endParaRPr lang="en-US" dirty="0">
              <a:latin typeface=".VnTimeH" pitchFamily="34" charset="0"/>
            </a:endParaRPr>
          </a:p>
        </p:txBody>
      </p:sp>
      <p:pic>
        <p:nvPicPr>
          <p:cNvPr id="68611" name="Picture 3" descr="55%CO2"/>
          <p:cNvPicPr>
            <a:picLocks noGrp="1" noChangeAspect="1" noChangeArrowheads="1"/>
          </p:cNvPicPr>
          <p:nvPr>
            <p:ph sz="half" idx="2"/>
          </p:nvPr>
        </p:nvPicPr>
        <p:blipFill>
          <a:blip r:embed="rId2"/>
          <a:srcRect/>
          <a:stretch>
            <a:fillRect/>
          </a:stretch>
        </p:blipFill>
        <p:spPr>
          <a:xfrm>
            <a:off x="0" y="3581400"/>
            <a:ext cx="4291885" cy="3276600"/>
          </a:xfrm>
          <a:noFill/>
          <a:ln/>
        </p:spPr>
      </p:pic>
      <p:pic>
        <p:nvPicPr>
          <p:cNvPr id="4" name="Picture 3" descr="burning"/>
          <p:cNvPicPr>
            <a:picLocks noChangeAspect="1" noChangeArrowheads="1"/>
          </p:cNvPicPr>
          <p:nvPr/>
        </p:nvPicPr>
        <p:blipFill>
          <a:blip r:embed="rId3"/>
          <a:srcRect/>
          <a:stretch>
            <a:fillRect/>
          </a:stretch>
        </p:blipFill>
        <p:spPr bwMode="auto">
          <a:xfrm>
            <a:off x="3937000" y="838200"/>
            <a:ext cx="5207000" cy="3861371"/>
          </a:xfrm>
          <a:prstGeom prst="rect">
            <a:avLst/>
          </a:prstGeom>
          <a:noFill/>
          <a:ln w="9525">
            <a:noFill/>
            <a:miter lim="800000"/>
            <a:headEnd/>
            <a:tailEnd/>
          </a:ln>
        </p:spPr>
      </p:pic>
      <p:sp>
        <p:nvSpPr>
          <p:cNvPr id="5" name="Rectangle 2"/>
          <p:cNvSpPr>
            <a:spLocks noGrp="1" noChangeArrowheads="1"/>
          </p:cNvSpPr>
          <p:nvPr>
            <p:ph type="body" sz="half" idx="1"/>
          </p:nvPr>
        </p:nvSpPr>
        <p:spPr>
          <a:xfrm>
            <a:off x="4343400" y="4724400"/>
            <a:ext cx="4572000" cy="1600200"/>
          </a:xfrm>
        </p:spPr>
        <p:txBody>
          <a:bodyPr/>
          <a:lstStyle/>
          <a:p>
            <a:pPr>
              <a:buFontTx/>
              <a:buNone/>
            </a:pPr>
            <a:r>
              <a:rPr lang="vi-VN" sz="2400" dirty="0" smtClean="0"/>
              <a:t> </a:t>
            </a:r>
            <a:r>
              <a:rPr lang="en-US" sz="2400" dirty="0" smtClean="0"/>
              <a:t>	</a:t>
            </a:r>
            <a:r>
              <a:rPr lang="vi-VN" sz="2400" dirty="0" smtClean="0"/>
              <a:t>Khí CO</a:t>
            </a:r>
            <a:r>
              <a:rPr lang="vi-VN" sz="2400" baseline="-25000" dirty="0" smtClean="0"/>
              <a:t>2 </a:t>
            </a:r>
            <a:r>
              <a:rPr lang="vi-VN" sz="2400" dirty="0" smtClean="0"/>
              <a:t>được thải ra khi đốt nhiên liệu hoá thạch như than, dầu, khí ga...</a:t>
            </a:r>
            <a:endParaRPr lang="en-US" sz="2400" dirty="0">
              <a:latin typeface=".VnTime"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p:cTn id="7" dur="500" fill="hold"/>
                                        <p:tgtEl>
                                          <p:spTgt spid="68610"/>
                                        </p:tgtEl>
                                        <p:attrNameLst>
                                          <p:attrName>ppt_w</p:attrName>
                                        </p:attrNameLst>
                                      </p:cBhvr>
                                      <p:tavLst>
                                        <p:tav tm="0">
                                          <p:val>
                                            <p:fltVal val="0"/>
                                          </p:val>
                                        </p:tav>
                                        <p:tav tm="100000">
                                          <p:val>
                                            <p:strVal val="#ppt_w"/>
                                          </p:val>
                                        </p:tav>
                                      </p:tavLst>
                                    </p:anim>
                                    <p:anim calcmode="lin" valueType="num">
                                      <p:cBhvr>
                                        <p:cTn id="8" dur="500" fill="hold"/>
                                        <p:tgtEl>
                                          <p:spTgt spid="686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8611"/>
                                        </p:tgtEl>
                                        <p:attrNameLst>
                                          <p:attrName>style.visibility</p:attrName>
                                        </p:attrNameLst>
                                      </p:cBhvr>
                                      <p:to>
                                        <p:strVal val="visible"/>
                                      </p:to>
                                    </p:set>
                                    <p:anim calcmode="lin" valueType="num">
                                      <p:cBhvr additive="base">
                                        <p:cTn id="13" dur="500" fill="hold"/>
                                        <p:tgtEl>
                                          <p:spTgt spid="68611"/>
                                        </p:tgtEl>
                                        <p:attrNameLst>
                                          <p:attrName>ppt_x</p:attrName>
                                        </p:attrNameLst>
                                      </p:cBhvr>
                                      <p:tavLst>
                                        <p:tav tm="0">
                                          <p:val>
                                            <p:strVal val="0-#ppt_w/2"/>
                                          </p:val>
                                        </p:tav>
                                        <p:tav tm="100000">
                                          <p:val>
                                            <p:strVal val="#ppt_x"/>
                                          </p:val>
                                        </p:tav>
                                      </p:tavLst>
                                    </p:anim>
                                    <p:anim calcmode="lin" valueType="num">
                                      <p:cBhvr additive="base">
                                        <p:cTn id="14" dur="500" fill="hold"/>
                                        <p:tgtEl>
                                          <p:spTgt spid="686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anim to="" calcmode="lin" valueType="num">
                                      <p:cBhvr>
                                        <p:cTn id="19" dur="1" fill="hold"/>
                                        <p:tgtEl>
                                          <p:spTgt spid="4"/>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499"/>
                                          </p:stCondLst>
                                        </p:cTn>
                                        <p:tgtEl>
                                          <p:spTgt spid="5">
                                            <p:txEl>
                                              <p:pRg st="0" end="0"/>
                                            </p:txEl>
                                          </p:spTgt>
                                        </p:tgtEl>
                                        <p:attrNameLst>
                                          <p:attrName>style.visibility</p:attrName>
                                        </p:attrNameLst>
                                      </p:cBhvr>
                                      <p:to>
                                        <p:strVal val="visible"/>
                                      </p:to>
                                    </p:set>
                                    <p:anim to="" calcmode="lin" valueType="num">
                                      <p:cBhvr>
                                        <p:cTn id="24"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utoUpdateAnimBg="0"/>
      <p:bldP spid="5"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0658" name="Picture 2" descr="oilstation"/>
          <p:cNvPicPr>
            <a:picLocks noChangeAspect="1" noChangeArrowheads="1"/>
          </p:cNvPicPr>
          <p:nvPr/>
        </p:nvPicPr>
        <p:blipFill>
          <a:blip r:embed="rId2"/>
          <a:srcRect/>
          <a:stretch>
            <a:fillRect/>
          </a:stretch>
        </p:blipFill>
        <p:spPr bwMode="auto">
          <a:xfrm>
            <a:off x="0" y="762000"/>
            <a:ext cx="4978014" cy="3657600"/>
          </a:xfrm>
          <a:prstGeom prst="rect">
            <a:avLst/>
          </a:prstGeom>
          <a:noFill/>
        </p:spPr>
      </p:pic>
      <p:sp>
        <p:nvSpPr>
          <p:cNvPr id="70659" name="Rectangle 3"/>
          <p:cNvSpPr>
            <a:spLocks noGrp="1" noChangeArrowheads="1"/>
          </p:cNvSpPr>
          <p:nvPr>
            <p:ph type="title"/>
          </p:nvPr>
        </p:nvSpPr>
        <p:spPr>
          <a:xfrm>
            <a:off x="457200" y="228600"/>
            <a:ext cx="8229600" cy="565150"/>
          </a:xfrm>
        </p:spPr>
        <p:txBody>
          <a:bodyPr/>
          <a:lstStyle/>
          <a:p>
            <a:r>
              <a:rPr lang="en-US" sz="4000">
                <a:latin typeface=".VnTimeH" pitchFamily="34" charset="0"/>
              </a:rPr>
              <a:t>®èt khÝ ga</a:t>
            </a:r>
          </a:p>
        </p:txBody>
      </p:sp>
      <p:pic>
        <p:nvPicPr>
          <p:cNvPr id="4" name="Picture 2" descr="Co23"/>
          <p:cNvPicPr>
            <a:picLocks noChangeAspect="1" noChangeArrowheads="1"/>
          </p:cNvPicPr>
          <p:nvPr/>
        </p:nvPicPr>
        <p:blipFill>
          <a:blip r:embed="rId3"/>
          <a:srcRect/>
          <a:stretch>
            <a:fillRect/>
          </a:stretch>
        </p:blipFill>
        <p:spPr bwMode="auto">
          <a:xfrm>
            <a:off x="4091176" y="2667000"/>
            <a:ext cx="5052824" cy="3429000"/>
          </a:xfrm>
          <a:prstGeom prst="rect">
            <a:avLst/>
          </a:prstGeom>
          <a:noFill/>
        </p:spPr>
      </p:pic>
      <p:sp>
        <p:nvSpPr>
          <p:cNvPr id="5" name="Rectangle 3"/>
          <p:cNvSpPr txBox="1">
            <a:spLocks noChangeArrowheads="1"/>
          </p:cNvSpPr>
          <p:nvPr/>
        </p:nvSpPr>
        <p:spPr bwMode="auto">
          <a:xfrm>
            <a:off x="4114800" y="6067425"/>
            <a:ext cx="5029200" cy="7905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smtClean="0">
                <a:ln>
                  <a:noFill/>
                </a:ln>
                <a:solidFill>
                  <a:schemeClr val="tx2"/>
                </a:solidFill>
                <a:effectLst/>
                <a:uLnTx/>
                <a:uFillTx/>
                <a:latin typeface=".VnTimeH" pitchFamily="34" charset="0"/>
                <a:ea typeface="+mj-ea"/>
                <a:cs typeface="+mj-cs"/>
              </a:rPr>
              <a:t>®</a:t>
            </a:r>
            <a:r>
              <a:rPr kumimoji="0" lang="en-US" sz="3800" b="0" i="0" u="none" strike="noStrike" kern="0" cap="none" spc="0" normalizeH="0" baseline="0" noProof="0" dirty="0" err="1" smtClean="0">
                <a:ln>
                  <a:noFill/>
                </a:ln>
                <a:solidFill>
                  <a:schemeClr val="tx2"/>
                </a:solidFill>
                <a:effectLst/>
                <a:uLnTx/>
                <a:uFillTx/>
                <a:latin typeface=".VnTimeH" pitchFamily="34" charset="0"/>
                <a:ea typeface="+mj-ea"/>
                <a:cs typeface="+mj-cs"/>
              </a:rPr>
              <a:t>èt</a:t>
            </a:r>
            <a:r>
              <a:rPr kumimoji="0" lang="en-US" sz="3800" b="0" i="0" u="none" strike="noStrike" kern="0" cap="none" spc="0" normalizeH="0" baseline="0" noProof="0" dirty="0" smtClean="0">
                <a:ln>
                  <a:noFill/>
                </a:ln>
                <a:solidFill>
                  <a:schemeClr val="tx2"/>
                </a:solidFill>
                <a:effectLst/>
                <a:uLnTx/>
                <a:uFillTx/>
                <a:latin typeface=".VnTimeH" pitchFamily="34" charset="0"/>
                <a:ea typeface="+mj-ea"/>
                <a:cs typeface="+mj-cs"/>
              </a:rPr>
              <a:t> than ®¸</a:t>
            </a:r>
            <a:endParaRPr kumimoji="0" lang="en-US" sz="3800" b="0" i="0" u="none" strike="noStrike" kern="0" cap="none" spc="0" normalizeH="0" baseline="0" noProof="0" dirty="0">
              <a:ln>
                <a:noFill/>
              </a:ln>
              <a:solidFill>
                <a:schemeClr val="tx2"/>
              </a:solidFill>
              <a:effectLst/>
              <a:uLnTx/>
              <a:uFillTx/>
              <a:latin typeface=".VnTimeH" pitchFamily="34" charset="0"/>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59"/>
                                        </p:tgtEl>
                                        <p:attrNameLst>
                                          <p:attrName>style.visibility</p:attrName>
                                        </p:attrNameLst>
                                      </p:cBhvr>
                                      <p:to>
                                        <p:strVal val="visible"/>
                                      </p:to>
                                    </p:set>
                                    <p:anim calcmode="lin" valueType="num">
                                      <p:cBhvr additive="base">
                                        <p:cTn id="7" dur="500" fill="hold"/>
                                        <p:tgtEl>
                                          <p:spTgt spid="70659"/>
                                        </p:tgtEl>
                                        <p:attrNameLst>
                                          <p:attrName>ppt_x</p:attrName>
                                        </p:attrNameLst>
                                      </p:cBhvr>
                                      <p:tavLst>
                                        <p:tav tm="0">
                                          <p:val>
                                            <p:strVal val="#ppt_x"/>
                                          </p:val>
                                        </p:tav>
                                        <p:tav tm="100000">
                                          <p:val>
                                            <p:strVal val="#ppt_x"/>
                                          </p:val>
                                        </p:tav>
                                      </p:tavLst>
                                    </p:anim>
                                    <p:anim calcmode="lin" valueType="num">
                                      <p:cBhvr additive="base">
                                        <p:cTn id="8" dur="500" fill="hold"/>
                                        <p:tgtEl>
                                          <p:spTgt spid="706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0658"/>
                                        </p:tgtEl>
                                        <p:attrNameLst>
                                          <p:attrName>style.visibility</p:attrName>
                                        </p:attrNameLst>
                                      </p:cBhvr>
                                      <p:to>
                                        <p:strVal val="visible"/>
                                      </p:to>
                                    </p:set>
                                    <p:anim calcmode="lin" valueType="num">
                                      <p:cBhvr additive="base">
                                        <p:cTn id="13" dur="500" fill="hold"/>
                                        <p:tgtEl>
                                          <p:spTgt spid="70658"/>
                                        </p:tgtEl>
                                        <p:attrNameLst>
                                          <p:attrName>ppt_x</p:attrName>
                                        </p:attrNameLst>
                                      </p:cBhvr>
                                      <p:tavLst>
                                        <p:tav tm="0">
                                          <p:val>
                                            <p:strVal val="#ppt_x"/>
                                          </p:val>
                                        </p:tav>
                                        <p:tav tm="100000">
                                          <p:val>
                                            <p:strVal val="#ppt_x"/>
                                          </p:val>
                                        </p:tav>
                                      </p:tavLst>
                                    </p:anim>
                                    <p:anim calcmode="lin" valueType="num">
                                      <p:cBhvr additive="base">
                                        <p:cTn id="14" dur="500" fill="hold"/>
                                        <p:tgtEl>
                                          <p:spTgt spid="7065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utoUpdateAnimBg="0"/>
      <p:bldP spid="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706" name="Picture 2" descr="wood fire"/>
          <p:cNvPicPr>
            <a:picLocks noChangeAspect="1" noChangeArrowheads="1"/>
          </p:cNvPicPr>
          <p:nvPr/>
        </p:nvPicPr>
        <p:blipFill>
          <a:blip r:embed="rId2"/>
          <a:srcRect/>
          <a:stretch>
            <a:fillRect/>
          </a:stretch>
        </p:blipFill>
        <p:spPr bwMode="auto">
          <a:xfrm>
            <a:off x="3783106" y="0"/>
            <a:ext cx="5360894" cy="3505200"/>
          </a:xfrm>
          <a:prstGeom prst="rect">
            <a:avLst/>
          </a:prstGeom>
          <a:noFill/>
        </p:spPr>
      </p:pic>
      <p:sp>
        <p:nvSpPr>
          <p:cNvPr id="72707" name="Rectangle 3"/>
          <p:cNvSpPr>
            <a:spLocks noGrp="1" noChangeArrowheads="1"/>
          </p:cNvSpPr>
          <p:nvPr>
            <p:ph type="title" idx="4294967295"/>
          </p:nvPr>
        </p:nvSpPr>
        <p:spPr>
          <a:xfrm>
            <a:off x="0" y="274638"/>
            <a:ext cx="8229600" cy="1143000"/>
          </a:xfrm>
        </p:spPr>
        <p:txBody>
          <a:bodyPr/>
          <a:lstStyle/>
          <a:p>
            <a:r>
              <a:rPr lang="en-US" dirty="0" err="1" smtClean="0"/>
              <a:t>Đốt</a:t>
            </a:r>
            <a:r>
              <a:rPr lang="en-US" dirty="0" smtClean="0"/>
              <a:t> </a:t>
            </a:r>
            <a:r>
              <a:rPr lang="en-US" dirty="0" err="1" smtClean="0"/>
              <a:t>rừng</a:t>
            </a:r>
            <a:endParaRPr lang="en-US" dirty="0">
              <a:latin typeface=".VnTime" pitchFamily="34" charset="0"/>
            </a:endParaRPr>
          </a:p>
        </p:txBody>
      </p:sp>
      <p:pic>
        <p:nvPicPr>
          <p:cNvPr id="4" name="Picture 2" descr="forestdestroy"/>
          <p:cNvPicPr>
            <a:picLocks noChangeAspect="1" noChangeArrowheads="1"/>
          </p:cNvPicPr>
          <p:nvPr/>
        </p:nvPicPr>
        <p:blipFill>
          <a:blip r:embed="rId3"/>
          <a:srcRect/>
          <a:stretch>
            <a:fillRect/>
          </a:stretch>
        </p:blipFill>
        <p:spPr bwMode="auto">
          <a:xfrm>
            <a:off x="0" y="3241675"/>
            <a:ext cx="5641752" cy="3616325"/>
          </a:xfrm>
          <a:prstGeom prst="rect">
            <a:avLst/>
          </a:prstGeom>
          <a:noFill/>
        </p:spPr>
      </p:pic>
      <p:sp>
        <p:nvSpPr>
          <p:cNvPr id="5" name="Rectangle 3"/>
          <p:cNvSpPr txBox="1">
            <a:spLocks noChangeArrowheads="1"/>
          </p:cNvSpPr>
          <p:nvPr/>
        </p:nvSpPr>
        <p:spPr>
          <a:xfrm>
            <a:off x="5791200" y="4648200"/>
            <a:ext cx="3124200" cy="1216025"/>
          </a:xfrm>
          <a:prstGeom prst="rect">
            <a:avLst/>
          </a:prstGeom>
        </p:spPr>
        <p:txBody>
          <a:bodyPr/>
          <a:lstStyle/>
          <a:p>
            <a:r>
              <a:rPr lang="en-US" sz="2400" dirty="0" err="1" smtClean="0"/>
              <a:t>Phá</a:t>
            </a:r>
            <a:r>
              <a:rPr lang="en-US" sz="2400" dirty="0" smtClean="0"/>
              <a:t> </a:t>
            </a:r>
            <a:r>
              <a:rPr lang="en-US" sz="2400" dirty="0" err="1" smtClean="0"/>
              <a:t>rừng-phá</a:t>
            </a:r>
            <a:r>
              <a:rPr lang="en-US" sz="2400" dirty="0" smtClean="0"/>
              <a:t> </a:t>
            </a:r>
            <a:r>
              <a:rPr lang="en-US" sz="2400" dirty="0" err="1" smtClean="0"/>
              <a:t>bể</a:t>
            </a:r>
            <a:r>
              <a:rPr lang="en-US" sz="2400" dirty="0" smtClean="0"/>
              <a:t> </a:t>
            </a:r>
            <a:r>
              <a:rPr lang="en-US" sz="2400" dirty="0" err="1" smtClean="0"/>
              <a:t>hấp</a:t>
            </a:r>
            <a:r>
              <a:rPr lang="en-US" sz="2400" dirty="0" smtClean="0"/>
              <a:t> </a:t>
            </a:r>
            <a:r>
              <a:rPr lang="en-US" sz="2400" dirty="0" err="1" smtClean="0"/>
              <a:t>thụ</a:t>
            </a:r>
            <a:r>
              <a:rPr lang="en-US" sz="2400" dirty="0" smtClean="0"/>
              <a:t> CO</a:t>
            </a:r>
            <a:r>
              <a:rPr lang="en-US" sz="2400" baseline="-25000" dirty="0" smtClean="0"/>
              <a:t>2</a:t>
            </a:r>
            <a:endParaRPr lang="en-US" sz="24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box(in)">
                                      <p:cBhvr>
                                        <p:cTn id="7" dur="500"/>
                                        <p:tgtEl>
                                          <p:spTgt spid="7270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box(in)">
                                      <p:cBhvr>
                                        <p:cTn id="12" dur="500"/>
                                        <p:tgtEl>
                                          <p:spTgt spid="7270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5"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body" sz="half" idx="1"/>
          </p:nvPr>
        </p:nvSpPr>
        <p:spPr>
          <a:xfrm>
            <a:off x="533400" y="228600"/>
            <a:ext cx="8382000" cy="685800"/>
          </a:xfrm>
        </p:spPr>
        <p:txBody>
          <a:bodyPr/>
          <a:lstStyle/>
          <a:p>
            <a:pPr>
              <a:buNone/>
            </a:pPr>
            <a:r>
              <a:rPr lang="vi-VN" sz="2800" dirty="0" smtClean="0"/>
              <a:t>Lượng khí CO</a:t>
            </a:r>
            <a:r>
              <a:rPr lang="vi-VN" sz="2800" baseline="-25000" dirty="0" smtClean="0"/>
              <a:t>2</a:t>
            </a:r>
            <a:r>
              <a:rPr lang="vi-VN" sz="2800" dirty="0" smtClean="0"/>
              <a:t> thải vào khí quyển tăng </a:t>
            </a:r>
            <a:r>
              <a:rPr lang="en-US" sz="2800" dirty="0" err="1" smtClean="0"/>
              <a:t>mạnh</a:t>
            </a:r>
            <a:endParaRPr lang="vi-VN" sz="2800" dirty="0" smtClean="0"/>
          </a:p>
        </p:txBody>
      </p:sp>
      <p:pic>
        <p:nvPicPr>
          <p:cNvPr id="74755" name="Picture 3" descr="steady development"/>
          <p:cNvPicPr>
            <a:picLocks noGrp="1" noChangeAspect="1" noChangeArrowheads="1"/>
          </p:cNvPicPr>
          <p:nvPr>
            <p:ph sz="half" idx="2"/>
          </p:nvPr>
        </p:nvPicPr>
        <p:blipFill>
          <a:blip r:embed="rId2"/>
          <a:srcRect/>
          <a:stretch>
            <a:fillRect/>
          </a:stretch>
        </p:blipFill>
        <p:spPr>
          <a:xfrm>
            <a:off x="685800" y="1219200"/>
            <a:ext cx="7772400" cy="51816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dissolve">
                                      <p:cBhvr>
                                        <p:cTn id="7" dur="500"/>
                                        <p:tgtEl>
                                          <p:spTgt spid="747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4755"/>
                                        </p:tgtEl>
                                        <p:attrNameLst>
                                          <p:attrName>style.visibility</p:attrName>
                                        </p:attrNameLst>
                                      </p:cBhvr>
                                      <p:to>
                                        <p:strVal val="visible"/>
                                      </p:to>
                                    </p:set>
                                    <p:animEffect transition="in" filter="dissolve">
                                      <p:cBhvr>
                                        <p:cTn id="12"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228600"/>
            <a:ext cx="8229600" cy="715963"/>
          </a:xfrm>
        </p:spPr>
        <p:txBody>
          <a:bodyPr/>
          <a:lstStyle/>
          <a:p>
            <a:r>
              <a:rPr lang="en-US" sz="4000">
                <a:latin typeface=".VnTimeH" pitchFamily="34" charset="0"/>
              </a:rPr>
              <a:t>KhÝ cfc (24%)</a:t>
            </a:r>
          </a:p>
        </p:txBody>
      </p:sp>
      <p:pic>
        <p:nvPicPr>
          <p:cNvPr id="76803" name="Picture 3" descr="CFC"/>
          <p:cNvPicPr>
            <a:picLocks noGrp="1" noChangeAspect="1" noChangeArrowheads="1"/>
          </p:cNvPicPr>
          <p:nvPr>
            <p:ph sz="half" idx="2"/>
          </p:nvPr>
        </p:nvPicPr>
        <p:blipFill>
          <a:blip r:embed="rId2"/>
          <a:srcRect/>
          <a:stretch>
            <a:fillRect/>
          </a:stretch>
        </p:blipFill>
        <p:spPr>
          <a:xfrm>
            <a:off x="4648200" y="0"/>
            <a:ext cx="4495800" cy="2991406"/>
          </a:xfrm>
          <a:noFill/>
          <a:ln/>
        </p:spPr>
      </p:pic>
      <p:pic>
        <p:nvPicPr>
          <p:cNvPr id="4" name="Picture 3" descr="CFC3"/>
          <p:cNvPicPr>
            <a:picLocks noChangeAspect="1" noChangeArrowheads="1"/>
          </p:cNvPicPr>
          <p:nvPr/>
        </p:nvPicPr>
        <p:blipFill>
          <a:blip r:embed="rId3"/>
          <a:srcRect/>
          <a:stretch>
            <a:fillRect/>
          </a:stretch>
        </p:blipFill>
        <p:spPr bwMode="auto">
          <a:xfrm>
            <a:off x="0" y="3505246"/>
            <a:ext cx="4876800" cy="3079932"/>
          </a:xfrm>
          <a:prstGeom prst="rect">
            <a:avLst/>
          </a:prstGeom>
          <a:noFill/>
          <a:ln w="9525">
            <a:noFill/>
            <a:miter lim="800000"/>
            <a:headEnd/>
            <a:tailEnd/>
          </a:ln>
        </p:spPr>
      </p:pic>
      <p:sp>
        <p:nvSpPr>
          <p:cNvPr id="5" name="Rectangle 2"/>
          <p:cNvSpPr txBox="1">
            <a:spLocks noChangeArrowheads="1"/>
          </p:cNvSpPr>
          <p:nvPr/>
        </p:nvSpPr>
        <p:spPr bwMode="auto">
          <a:xfrm>
            <a:off x="0" y="2514600"/>
            <a:ext cx="4648200" cy="9461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kern="0" dirty="0" smtClean="0">
                <a:solidFill>
                  <a:schemeClr val="tx2"/>
                </a:solidFill>
                <a:latin typeface="+mj-lt"/>
                <a:ea typeface="+mj-ea"/>
                <a:cs typeface="+mj-cs"/>
              </a:rPr>
              <a:t> </a:t>
            </a:r>
            <a:r>
              <a:rPr lang="en-US" sz="2800" kern="0" dirty="0" err="1" smtClean="0">
                <a:solidFill>
                  <a:schemeClr val="tx2"/>
                </a:solidFill>
                <a:latin typeface="+mj-lt"/>
                <a:ea typeface="+mj-ea"/>
                <a:cs typeface="+mj-cs"/>
              </a:rPr>
              <a:t>Được</a:t>
            </a:r>
            <a:r>
              <a:rPr lang="en-US" sz="2800" kern="0" dirty="0" smtClean="0">
                <a:solidFill>
                  <a:schemeClr val="tx2"/>
                </a:solidFill>
                <a:latin typeface="+mj-lt"/>
                <a:ea typeface="+mj-ea"/>
                <a:cs typeface="+mj-cs"/>
              </a:rPr>
              <a:t> </a:t>
            </a:r>
            <a:r>
              <a:rPr lang="en-US" sz="2800" kern="0" dirty="0" err="1" smtClean="0">
                <a:solidFill>
                  <a:schemeClr val="tx2"/>
                </a:solidFill>
                <a:latin typeface="+mj-lt"/>
                <a:ea typeface="+mj-ea"/>
                <a:cs typeface="+mj-cs"/>
              </a:rPr>
              <a:t>thải</a:t>
            </a:r>
            <a:r>
              <a:rPr lang="en-US" sz="2800" kern="0" dirty="0" smtClean="0">
                <a:solidFill>
                  <a:schemeClr val="tx2"/>
                </a:solidFill>
                <a:latin typeface="+mj-lt"/>
                <a:ea typeface="+mj-ea"/>
                <a:cs typeface="+mj-cs"/>
              </a:rPr>
              <a:t> </a:t>
            </a:r>
            <a:r>
              <a:rPr lang="en-US" sz="2800" kern="0" dirty="0" err="1" smtClean="0">
                <a:solidFill>
                  <a:schemeClr val="tx2"/>
                </a:solidFill>
                <a:latin typeface="+mj-lt"/>
                <a:ea typeface="+mj-ea"/>
                <a:cs typeface="+mj-cs"/>
              </a:rPr>
              <a:t>ra</a:t>
            </a:r>
            <a:r>
              <a:rPr lang="en-US" sz="2800" kern="0" dirty="0" smtClean="0">
                <a:solidFill>
                  <a:schemeClr val="tx2"/>
                </a:solidFill>
                <a:latin typeface="+mj-lt"/>
                <a:ea typeface="+mj-ea"/>
                <a:cs typeface="+mj-cs"/>
              </a:rPr>
              <a:t> </a:t>
            </a:r>
            <a:r>
              <a:rPr lang="en-US" sz="2800" kern="0" dirty="0" err="1" smtClean="0">
                <a:solidFill>
                  <a:schemeClr val="tx2"/>
                </a:solidFill>
                <a:latin typeface="+mj-lt"/>
                <a:ea typeface="+mj-ea"/>
                <a:cs typeface="+mj-cs"/>
              </a:rPr>
              <a:t>từ</a:t>
            </a:r>
            <a:r>
              <a:rPr lang="en-US" sz="2800" kern="0" dirty="0" smtClean="0">
                <a:solidFill>
                  <a:schemeClr val="tx2"/>
                </a:solidFill>
                <a:latin typeface="+mj-lt"/>
                <a:ea typeface="+mj-ea"/>
                <a:cs typeface="+mj-cs"/>
              </a:rPr>
              <a:t> </a:t>
            </a:r>
            <a:r>
              <a:rPr lang="en-US" sz="2800" kern="0" dirty="0" err="1" smtClean="0">
                <a:solidFill>
                  <a:schemeClr val="tx2"/>
                </a:solidFill>
                <a:latin typeface="+mj-lt"/>
                <a:ea typeface="+mj-ea"/>
                <a:cs typeface="+mj-cs"/>
              </a:rPr>
              <a:t>các</a:t>
            </a:r>
            <a:r>
              <a:rPr lang="en-US" sz="2800" kern="0" dirty="0" smtClean="0">
                <a:solidFill>
                  <a:schemeClr val="tx2"/>
                </a:solidFill>
                <a:latin typeface="+mj-lt"/>
                <a:ea typeface="+mj-ea"/>
                <a:cs typeface="+mj-cs"/>
              </a:rPr>
              <a:t> </a:t>
            </a:r>
            <a:r>
              <a:rPr lang="en-US" sz="2800" kern="0" dirty="0" err="1" smtClean="0">
                <a:solidFill>
                  <a:schemeClr val="tx2"/>
                </a:solidFill>
                <a:latin typeface="+mj-lt"/>
                <a:ea typeface="+mj-ea"/>
                <a:cs typeface="+mj-cs"/>
              </a:rPr>
              <a:t>thiết</a:t>
            </a:r>
            <a:r>
              <a:rPr lang="en-US" sz="2800" kern="0" dirty="0" smtClean="0">
                <a:solidFill>
                  <a:schemeClr val="tx2"/>
                </a:solidFill>
                <a:latin typeface="+mj-lt"/>
                <a:ea typeface="+mj-ea"/>
                <a:cs typeface="+mj-cs"/>
              </a:rPr>
              <a:t> </a:t>
            </a:r>
            <a:r>
              <a:rPr lang="en-US" sz="2800" kern="0" dirty="0" err="1" smtClean="0">
                <a:solidFill>
                  <a:schemeClr val="tx2"/>
                </a:solidFill>
                <a:latin typeface="+mj-lt"/>
                <a:ea typeface="+mj-ea"/>
                <a:cs typeface="+mj-cs"/>
              </a:rPr>
              <a:t>bị</a:t>
            </a:r>
            <a:r>
              <a:rPr lang="en-US" sz="2800" kern="0" dirty="0" smtClean="0">
                <a:solidFill>
                  <a:schemeClr val="tx2"/>
                </a:solidFill>
                <a:latin typeface="+mj-lt"/>
                <a:ea typeface="+mj-ea"/>
                <a:cs typeface="+mj-cs"/>
              </a:rPr>
              <a:t> </a:t>
            </a:r>
            <a:r>
              <a:rPr lang="en-US" sz="2800" kern="0" dirty="0" err="1" smtClean="0">
                <a:solidFill>
                  <a:schemeClr val="tx2"/>
                </a:solidFill>
                <a:latin typeface="+mj-lt"/>
                <a:ea typeface="+mj-ea"/>
                <a:cs typeface="+mj-cs"/>
              </a:rPr>
              <a:t>điện</a:t>
            </a:r>
            <a:r>
              <a:rPr lang="en-US" sz="2800" kern="0" dirty="0" smtClean="0">
                <a:solidFill>
                  <a:schemeClr val="tx2"/>
                </a:solidFill>
                <a:latin typeface="+mj-lt"/>
                <a:ea typeface="+mj-ea"/>
                <a:cs typeface="+mj-cs"/>
              </a:rPr>
              <a:t> </a:t>
            </a:r>
            <a:r>
              <a:rPr lang="en-US" sz="2800" kern="0" dirty="0" err="1" smtClean="0">
                <a:solidFill>
                  <a:schemeClr val="tx2"/>
                </a:solidFill>
                <a:latin typeface="+mj-lt"/>
                <a:ea typeface="+mj-ea"/>
                <a:cs typeface="+mj-cs"/>
              </a:rPr>
              <a:t>lạnh</a:t>
            </a:r>
            <a:endParaRPr kumimoji="0" lang="en-US" sz="2800" b="0" i="0" u="none" strike="noStrike" kern="0" cap="none" spc="0" normalizeH="0" baseline="0" noProof="0" dirty="0">
              <a:ln>
                <a:noFill/>
              </a:ln>
              <a:solidFill>
                <a:schemeClr val="tx2"/>
              </a:solidFill>
              <a:effectLst/>
              <a:uLnTx/>
              <a:uFillTx/>
              <a:latin typeface="+mj-lt"/>
              <a:ea typeface="+mj-ea"/>
              <a:cs typeface="+mj-cs"/>
            </a:endParaRPr>
          </a:p>
        </p:txBody>
      </p:sp>
      <p:pic>
        <p:nvPicPr>
          <p:cNvPr id="6" name="Picture 3" descr="CFC2"/>
          <p:cNvPicPr>
            <a:picLocks noChangeAspect="1" noChangeArrowheads="1"/>
          </p:cNvPicPr>
          <p:nvPr/>
        </p:nvPicPr>
        <p:blipFill>
          <a:blip r:embed="rId4"/>
          <a:srcRect/>
          <a:stretch>
            <a:fillRect/>
          </a:stretch>
        </p:blipFill>
        <p:spPr bwMode="auto">
          <a:xfrm>
            <a:off x="5059128" y="3962400"/>
            <a:ext cx="4084872" cy="2895600"/>
          </a:xfrm>
          <a:prstGeom prst="rect">
            <a:avLst/>
          </a:prstGeom>
          <a:noFill/>
          <a:ln w="9525">
            <a:noFill/>
            <a:miter lim="800000"/>
            <a:headEnd/>
            <a:tailEnd/>
          </a:ln>
        </p:spPr>
      </p:pic>
      <p:sp>
        <p:nvSpPr>
          <p:cNvPr id="7" name="Rectangle 2"/>
          <p:cNvSpPr txBox="1">
            <a:spLocks noChangeArrowheads="1"/>
          </p:cNvSpPr>
          <p:nvPr/>
        </p:nvSpPr>
        <p:spPr bwMode="auto">
          <a:xfrm>
            <a:off x="4876801" y="3429000"/>
            <a:ext cx="4267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0" cap="none" spc="0" normalizeH="0" baseline="0" noProof="0" dirty="0" err="1" smtClean="0">
                <a:ln>
                  <a:noFill/>
                </a:ln>
                <a:solidFill>
                  <a:srgbClr val="FF0000"/>
                </a:solidFill>
                <a:effectLst/>
                <a:uLnTx/>
                <a:uFillTx/>
                <a:latin typeface="+mj-lt"/>
                <a:ea typeface="+mj-ea"/>
                <a:cs typeface="+mj-cs"/>
              </a:rPr>
              <a:t>Sử</a:t>
            </a:r>
            <a:r>
              <a:rPr kumimoji="0" lang="en-US" sz="2200" b="0" i="0" u="none" strike="noStrike" kern="0" cap="none" spc="0" normalizeH="0" noProof="0" dirty="0" smtClean="0">
                <a:ln>
                  <a:noFill/>
                </a:ln>
                <a:solidFill>
                  <a:srgbClr val="FF0000"/>
                </a:solidFill>
                <a:effectLst/>
                <a:uLnTx/>
                <a:uFillTx/>
                <a:latin typeface="+mj-lt"/>
                <a:ea typeface="+mj-ea"/>
                <a:cs typeface="+mj-cs"/>
              </a:rPr>
              <a:t> </a:t>
            </a:r>
            <a:r>
              <a:rPr kumimoji="0" lang="en-US" sz="2200" b="0" i="0" u="none" strike="noStrike" kern="0" cap="none" spc="0" normalizeH="0" noProof="0" dirty="0" err="1" smtClean="0">
                <a:ln>
                  <a:noFill/>
                </a:ln>
                <a:solidFill>
                  <a:srgbClr val="FF0000"/>
                </a:solidFill>
                <a:effectLst/>
                <a:uLnTx/>
                <a:uFillTx/>
                <a:latin typeface="+mj-lt"/>
                <a:ea typeface="+mj-ea"/>
                <a:cs typeface="+mj-cs"/>
              </a:rPr>
              <a:t>dụng</a:t>
            </a:r>
            <a:r>
              <a:rPr kumimoji="0" lang="en-US" sz="2200" b="0" i="0" u="none" strike="noStrike" kern="0" cap="none" spc="0" normalizeH="0" noProof="0" dirty="0" smtClean="0">
                <a:ln>
                  <a:noFill/>
                </a:ln>
                <a:solidFill>
                  <a:srgbClr val="FF0000"/>
                </a:solidFill>
                <a:effectLst/>
                <a:uLnTx/>
                <a:uFillTx/>
                <a:latin typeface="+mj-lt"/>
                <a:ea typeface="+mj-ea"/>
                <a:cs typeface="+mj-cs"/>
              </a:rPr>
              <a:t> </a:t>
            </a:r>
            <a:r>
              <a:rPr kumimoji="0" lang="en-US" sz="2200" b="0" i="0" u="none" strike="noStrike" kern="0" cap="none" spc="0" normalizeH="0" noProof="0" dirty="0" err="1" smtClean="0">
                <a:ln>
                  <a:noFill/>
                </a:ln>
                <a:solidFill>
                  <a:srgbClr val="FF0000"/>
                </a:solidFill>
                <a:effectLst/>
                <a:uLnTx/>
                <a:uFillTx/>
                <a:latin typeface="+mj-lt"/>
                <a:ea typeface="+mj-ea"/>
                <a:cs typeface="+mj-cs"/>
              </a:rPr>
              <a:t>một</a:t>
            </a:r>
            <a:r>
              <a:rPr kumimoji="0" lang="en-US" sz="2200" b="0" i="0" u="none" strike="noStrike" kern="0" cap="none" spc="0" normalizeH="0" noProof="0" dirty="0" smtClean="0">
                <a:ln>
                  <a:noFill/>
                </a:ln>
                <a:solidFill>
                  <a:srgbClr val="FF0000"/>
                </a:solidFill>
                <a:effectLst/>
                <a:uLnTx/>
                <a:uFillTx/>
                <a:latin typeface="+mj-lt"/>
                <a:ea typeface="+mj-ea"/>
                <a:cs typeface="+mj-cs"/>
              </a:rPr>
              <a:t> </a:t>
            </a:r>
            <a:r>
              <a:rPr kumimoji="0" lang="en-US" sz="2200" b="0" i="0" u="none" strike="noStrike" kern="0" cap="none" spc="0" normalizeH="0" noProof="0" dirty="0" err="1" smtClean="0">
                <a:ln>
                  <a:noFill/>
                </a:ln>
                <a:solidFill>
                  <a:srgbClr val="FF0000"/>
                </a:solidFill>
                <a:effectLst/>
                <a:uLnTx/>
                <a:uFillTx/>
                <a:latin typeface="+mj-lt"/>
                <a:ea typeface="+mj-ea"/>
                <a:cs typeface="+mj-cs"/>
              </a:rPr>
              <a:t>số</a:t>
            </a:r>
            <a:r>
              <a:rPr kumimoji="0" lang="en-US" sz="2200" b="0" i="0" u="none" strike="noStrike" kern="0" cap="none" spc="0" normalizeH="0" noProof="0" dirty="0" smtClean="0">
                <a:ln>
                  <a:noFill/>
                </a:ln>
                <a:solidFill>
                  <a:srgbClr val="FF0000"/>
                </a:solidFill>
                <a:effectLst/>
                <a:uLnTx/>
                <a:uFillTx/>
                <a:latin typeface="+mj-lt"/>
                <a:ea typeface="+mj-ea"/>
                <a:cs typeface="+mj-cs"/>
              </a:rPr>
              <a:t> </a:t>
            </a:r>
            <a:r>
              <a:rPr kumimoji="0" lang="en-US" sz="2200" b="0" i="0" u="none" strike="noStrike" kern="0" cap="none" spc="0" normalizeH="0" noProof="0" dirty="0" err="1" smtClean="0">
                <a:ln>
                  <a:noFill/>
                </a:ln>
                <a:solidFill>
                  <a:srgbClr val="FF0000"/>
                </a:solidFill>
                <a:effectLst/>
                <a:uLnTx/>
                <a:uFillTx/>
                <a:latin typeface="+mj-lt"/>
                <a:ea typeface="+mj-ea"/>
                <a:cs typeface="+mj-cs"/>
              </a:rPr>
              <a:t>loại</a:t>
            </a:r>
            <a:r>
              <a:rPr kumimoji="0" lang="en-US" sz="2200" b="0" i="0" u="none" strike="noStrike" kern="0" cap="none" spc="0" normalizeH="0" noProof="0" dirty="0" smtClean="0">
                <a:ln>
                  <a:noFill/>
                </a:ln>
                <a:solidFill>
                  <a:srgbClr val="FF0000"/>
                </a:solidFill>
                <a:effectLst/>
                <a:uLnTx/>
                <a:uFillTx/>
                <a:latin typeface="+mj-lt"/>
                <a:ea typeface="+mj-ea"/>
                <a:cs typeface="+mj-cs"/>
              </a:rPr>
              <a:t> </a:t>
            </a:r>
            <a:r>
              <a:rPr kumimoji="0" lang="en-US" sz="2200" b="0" i="0" u="none" strike="noStrike" kern="0" cap="none" spc="0" normalizeH="0" noProof="0" dirty="0" err="1" smtClean="0">
                <a:ln>
                  <a:noFill/>
                </a:ln>
                <a:solidFill>
                  <a:srgbClr val="FF0000"/>
                </a:solidFill>
                <a:effectLst/>
                <a:uLnTx/>
                <a:uFillTx/>
                <a:latin typeface="+mj-lt"/>
                <a:ea typeface="+mj-ea"/>
                <a:cs typeface="+mj-cs"/>
              </a:rPr>
              <a:t>sơn</a:t>
            </a:r>
            <a:r>
              <a:rPr kumimoji="0" lang="en-US" sz="2200" b="0" i="0" u="none" strike="noStrike" kern="0" cap="none" spc="0" normalizeH="0" noProof="0" dirty="0" smtClean="0">
                <a:ln>
                  <a:noFill/>
                </a:ln>
                <a:solidFill>
                  <a:srgbClr val="FF0000"/>
                </a:solidFill>
                <a:effectLst/>
                <a:uLnTx/>
                <a:uFillTx/>
                <a:latin typeface="+mj-lt"/>
                <a:ea typeface="+mj-ea"/>
                <a:cs typeface="+mj-cs"/>
              </a:rPr>
              <a:t> </a:t>
            </a:r>
            <a:r>
              <a:rPr kumimoji="0" lang="en-US" sz="2200" b="0" i="0" u="none" strike="noStrike" kern="0" cap="none" spc="0" normalizeH="0" noProof="0" dirty="0" err="1" smtClean="0">
                <a:ln>
                  <a:noFill/>
                </a:ln>
                <a:solidFill>
                  <a:srgbClr val="FF0000"/>
                </a:solidFill>
                <a:effectLst/>
                <a:uLnTx/>
                <a:uFillTx/>
                <a:latin typeface="+mj-lt"/>
                <a:ea typeface="+mj-ea"/>
                <a:cs typeface="+mj-cs"/>
              </a:rPr>
              <a:t>khí</a:t>
            </a:r>
            <a:endParaRPr kumimoji="0" lang="en-US" sz="2200" b="0" i="0" u="none" strike="noStrike" kern="0" cap="none" spc="0" normalizeH="0" baseline="0" noProof="0" dirty="0">
              <a:ln>
                <a:noFill/>
              </a:ln>
              <a:solidFill>
                <a:srgbClr val="FF0000"/>
              </a:solidFill>
              <a:effectLst/>
              <a:uLnTx/>
              <a:uFillTx/>
              <a:latin typeface=".VnTimeH" pitchFamily="34" charset="0"/>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randombar(horizontal)">
                                      <p:cBhvr>
                                        <p:cTn id="7" dur="500"/>
                                        <p:tgtEl>
                                          <p:spTgt spid="7680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6803"/>
                                        </p:tgtEl>
                                        <p:attrNameLst>
                                          <p:attrName>style.visibility</p:attrName>
                                        </p:attrNameLst>
                                      </p:cBhvr>
                                      <p:to>
                                        <p:strVal val="visible"/>
                                      </p:to>
                                    </p:set>
                                    <p:animEffect transition="in" filter="randombar(horizontal)">
                                      <p:cBhvr>
                                        <p:cTn id="12" dur="500"/>
                                        <p:tgtEl>
                                          <p:spTgt spid="76803"/>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Horizont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utoUpdateAnimBg="0"/>
      <p:bldP spid="5" grpId="0" autoUpdateAnimBg="0"/>
      <p:bldP spid="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60413" y="228600"/>
            <a:ext cx="7926387" cy="1143000"/>
          </a:xfrm>
        </p:spPr>
        <p:txBody>
          <a:bodyPr/>
          <a:lstStyle/>
          <a:p>
            <a:r>
              <a:rPr lang="en-US">
                <a:latin typeface=".VnTime" pitchFamily="34" charset="0"/>
              </a:rPr>
              <a:t>KhÝ CH</a:t>
            </a:r>
            <a:r>
              <a:rPr lang="en-US" baseline="-25000">
                <a:latin typeface=".VnTime" pitchFamily="34" charset="0"/>
              </a:rPr>
              <a:t>4 </a:t>
            </a:r>
            <a:r>
              <a:rPr lang="en-US">
                <a:latin typeface=".VnTime" pitchFamily="34" charset="0"/>
              </a:rPr>
              <a:t>(15%)</a:t>
            </a:r>
          </a:p>
        </p:txBody>
      </p:sp>
      <p:pic>
        <p:nvPicPr>
          <p:cNvPr id="79875" name="Picture 3" descr="CH4"/>
          <p:cNvPicPr>
            <a:picLocks noGrp="1" noChangeAspect="1" noChangeArrowheads="1"/>
          </p:cNvPicPr>
          <p:nvPr>
            <p:ph sz="half" idx="2"/>
          </p:nvPr>
        </p:nvPicPr>
        <p:blipFill>
          <a:blip r:embed="rId2"/>
          <a:srcRect/>
          <a:stretch>
            <a:fillRect/>
          </a:stretch>
        </p:blipFill>
        <p:spPr>
          <a:xfrm>
            <a:off x="4216400" y="0"/>
            <a:ext cx="4927600" cy="3048000"/>
          </a:xfrm>
          <a:noFill/>
          <a:ln/>
        </p:spPr>
      </p:pic>
      <p:pic>
        <p:nvPicPr>
          <p:cNvPr id="4" name="Picture 3" descr="CH4 2"/>
          <p:cNvPicPr>
            <a:picLocks noChangeAspect="1" noChangeArrowheads="1"/>
          </p:cNvPicPr>
          <p:nvPr/>
        </p:nvPicPr>
        <p:blipFill>
          <a:blip r:embed="rId3"/>
          <a:srcRect/>
          <a:stretch>
            <a:fillRect/>
          </a:stretch>
        </p:blipFill>
        <p:spPr bwMode="auto">
          <a:xfrm>
            <a:off x="0" y="2057400"/>
            <a:ext cx="4728737" cy="2514600"/>
          </a:xfrm>
          <a:prstGeom prst="rect">
            <a:avLst/>
          </a:prstGeom>
          <a:noFill/>
          <a:ln w="9525">
            <a:noFill/>
            <a:miter lim="800000"/>
            <a:headEnd/>
            <a:tailEnd/>
          </a:ln>
        </p:spPr>
      </p:pic>
      <p:sp>
        <p:nvSpPr>
          <p:cNvPr id="5" name="Rectangle 2"/>
          <p:cNvSpPr txBox="1">
            <a:spLocks noChangeArrowheads="1"/>
          </p:cNvSpPr>
          <p:nvPr/>
        </p:nvSpPr>
        <p:spPr bwMode="auto">
          <a:xfrm>
            <a:off x="-152400" y="1600200"/>
            <a:ext cx="46482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kern="0" dirty="0" smtClean="0">
                <a:solidFill>
                  <a:schemeClr val="tx2"/>
                </a:solidFill>
                <a:latin typeface="+mj-lt"/>
                <a:ea typeface="+mj-ea"/>
                <a:cs typeface="+mj-cs"/>
              </a:rPr>
              <a:t> </a:t>
            </a:r>
            <a:r>
              <a:rPr lang="en-US" sz="2800" kern="0" dirty="0" err="1" smtClean="0">
                <a:solidFill>
                  <a:schemeClr val="tx2"/>
                </a:solidFill>
                <a:latin typeface="+mj-lt"/>
                <a:ea typeface="+mj-ea"/>
                <a:cs typeface="+mj-cs"/>
              </a:rPr>
              <a:t>Sản</a:t>
            </a:r>
            <a:r>
              <a:rPr lang="en-US" sz="2800" kern="0" dirty="0" smtClean="0">
                <a:solidFill>
                  <a:schemeClr val="tx2"/>
                </a:solidFill>
                <a:latin typeface="+mj-lt"/>
                <a:ea typeface="+mj-ea"/>
                <a:cs typeface="+mj-cs"/>
              </a:rPr>
              <a:t> </a:t>
            </a:r>
            <a:r>
              <a:rPr lang="en-US" sz="2800" kern="0" dirty="0" err="1" smtClean="0">
                <a:solidFill>
                  <a:schemeClr val="tx2"/>
                </a:solidFill>
                <a:latin typeface="+mj-lt"/>
                <a:ea typeface="+mj-ea"/>
                <a:cs typeface="+mj-cs"/>
              </a:rPr>
              <a:t>xuất</a:t>
            </a:r>
            <a:r>
              <a:rPr lang="en-US" sz="2800" kern="0" dirty="0" smtClean="0">
                <a:solidFill>
                  <a:schemeClr val="tx2"/>
                </a:solidFill>
                <a:latin typeface="+mj-lt"/>
                <a:ea typeface="+mj-ea"/>
                <a:cs typeface="+mj-cs"/>
              </a:rPr>
              <a:t> </a:t>
            </a:r>
            <a:r>
              <a:rPr lang="en-US" sz="2800" kern="0" dirty="0" err="1" smtClean="0">
                <a:solidFill>
                  <a:schemeClr val="tx2"/>
                </a:solidFill>
                <a:latin typeface="+mj-lt"/>
                <a:ea typeface="+mj-ea"/>
                <a:cs typeface="+mj-cs"/>
              </a:rPr>
              <a:t>nông</a:t>
            </a:r>
            <a:r>
              <a:rPr lang="en-US" sz="2800" kern="0" dirty="0" smtClean="0">
                <a:solidFill>
                  <a:schemeClr val="tx2"/>
                </a:solidFill>
                <a:latin typeface="+mj-lt"/>
                <a:ea typeface="+mj-ea"/>
                <a:cs typeface="+mj-cs"/>
              </a:rPr>
              <a:t> </a:t>
            </a:r>
            <a:r>
              <a:rPr lang="en-US" sz="2800" kern="0" dirty="0" err="1" smtClean="0">
                <a:solidFill>
                  <a:schemeClr val="tx2"/>
                </a:solidFill>
                <a:latin typeface="+mj-lt"/>
                <a:ea typeface="+mj-ea"/>
                <a:cs typeface="+mj-cs"/>
              </a:rPr>
              <a:t>nghiệp</a:t>
            </a:r>
            <a:endParaRPr kumimoji="0" lang="en-US" sz="2800" b="0" i="0" u="none" strike="noStrike" kern="0" cap="none" spc="0" normalizeH="0" baseline="0" noProof="0" dirty="0">
              <a:ln>
                <a:noFill/>
              </a:ln>
              <a:solidFill>
                <a:schemeClr val="tx2"/>
              </a:solidFill>
              <a:effectLst/>
              <a:uLnTx/>
              <a:uFillTx/>
              <a:latin typeface="+mj-lt"/>
              <a:ea typeface="+mj-ea"/>
              <a:cs typeface="+mj-cs"/>
            </a:endParaRPr>
          </a:p>
        </p:txBody>
      </p:sp>
      <p:sp>
        <p:nvSpPr>
          <p:cNvPr id="6" name="Rectangle 2"/>
          <p:cNvSpPr txBox="1">
            <a:spLocks noChangeArrowheads="1"/>
          </p:cNvSpPr>
          <p:nvPr/>
        </p:nvSpPr>
        <p:spPr bwMode="auto">
          <a:xfrm>
            <a:off x="4648200" y="3352800"/>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kern="0" dirty="0" smtClean="0">
                <a:solidFill>
                  <a:srgbClr val="FF0000"/>
                </a:solidFill>
                <a:latin typeface="+mj-lt"/>
                <a:ea typeface="+mj-ea"/>
                <a:cs typeface="+mj-cs"/>
              </a:rPr>
              <a:t> </a:t>
            </a:r>
            <a:r>
              <a:rPr lang="en-US" sz="2800" kern="0" dirty="0" err="1" smtClean="0">
                <a:solidFill>
                  <a:srgbClr val="FF0000"/>
                </a:solidFill>
                <a:latin typeface="+mj-lt"/>
                <a:ea typeface="+mj-ea"/>
                <a:cs typeface="+mj-cs"/>
              </a:rPr>
              <a:t>Chất</a:t>
            </a:r>
            <a:r>
              <a:rPr lang="en-US" sz="2800" kern="0" dirty="0" smtClean="0">
                <a:solidFill>
                  <a:srgbClr val="FF0000"/>
                </a:solidFill>
                <a:latin typeface="+mj-lt"/>
                <a:ea typeface="+mj-ea"/>
                <a:cs typeface="+mj-cs"/>
              </a:rPr>
              <a:t> </a:t>
            </a:r>
            <a:r>
              <a:rPr lang="en-US" sz="2800" kern="0" dirty="0" err="1" smtClean="0">
                <a:solidFill>
                  <a:srgbClr val="FF0000"/>
                </a:solidFill>
                <a:latin typeface="+mj-lt"/>
                <a:ea typeface="+mj-ea"/>
                <a:cs typeface="+mj-cs"/>
              </a:rPr>
              <a:t>thải</a:t>
            </a:r>
            <a:r>
              <a:rPr lang="en-US" sz="2800" kern="0" dirty="0" smtClean="0">
                <a:solidFill>
                  <a:srgbClr val="FF0000"/>
                </a:solidFill>
                <a:latin typeface="+mj-lt"/>
                <a:ea typeface="+mj-ea"/>
                <a:cs typeface="+mj-cs"/>
              </a:rPr>
              <a:t> </a:t>
            </a:r>
            <a:r>
              <a:rPr lang="en-US" sz="2800" kern="0" dirty="0" err="1" smtClean="0">
                <a:solidFill>
                  <a:srgbClr val="FF0000"/>
                </a:solidFill>
                <a:latin typeface="+mj-lt"/>
                <a:ea typeface="+mj-ea"/>
                <a:cs typeface="+mj-cs"/>
              </a:rPr>
              <a:t>gia</a:t>
            </a:r>
            <a:r>
              <a:rPr lang="en-US" sz="2800" kern="0" dirty="0" smtClean="0">
                <a:solidFill>
                  <a:srgbClr val="FF0000"/>
                </a:solidFill>
                <a:latin typeface="+mj-lt"/>
                <a:ea typeface="+mj-ea"/>
                <a:cs typeface="+mj-cs"/>
              </a:rPr>
              <a:t> </a:t>
            </a:r>
            <a:r>
              <a:rPr lang="en-US" sz="2800" kern="0" dirty="0" err="1" smtClean="0">
                <a:solidFill>
                  <a:srgbClr val="FF0000"/>
                </a:solidFill>
                <a:latin typeface="+mj-lt"/>
                <a:ea typeface="+mj-ea"/>
                <a:cs typeface="+mj-cs"/>
              </a:rPr>
              <a:t>súc</a:t>
            </a:r>
            <a:endParaRPr kumimoji="0" lang="en-US" sz="2800" b="0" i="0" u="none" strike="noStrike" kern="0" cap="none" spc="0" normalizeH="0" baseline="0" noProof="0" dirty="0">
              <a:ln>
                <a:noFill/>
              </a:ln>
              <a:solidFill>
                <a:srgbClr val="FF0000"/>
              </a:solidFill>
              <a:effectLst/>
              <a:uLnTx/>
              <a:uFillTx/>
              <a:latin typeface="+mj-lt"/>
              <a:ea typeface="+mj-ea"/>
              <a:cs typeface="+mj-cs"/>
            </a:endParaRPr>
          </a:p>
        </p:txBody>
      </p:sp>
      <p:pic>
        <p:nvPicPr>
          <p:cNvPr id="7" name="Picture 3" descr="aminal raising"/>
          <p:cNvPicPr>
            <a:picLocks noChangeAspect="1" noChangeArrowheads="1"/>
          </p:cNvPicPr>
          <p:nvPr/>
        </p:nvPicPr>
        <p:blipFill>
          <a:blip r:embed="rId4"/>
          <a:srcRect/>
          <a:stretch>
            <a:fillRect/>
          </a:stretch>
        </p:blipFill>
        <p:spPr bwMode="auto">
          <a:xfrm>
            <a:off x="4786112" y="3962400"/>
            <a:ext cx="4357887" cy="2895600"/>
          </a:xfrm>
          <a:prstGeom prst="rect">
            <a:avLst/>
          </a:prstGeom>
          <a:noFill/>
          <a:ln w="9525">
            <a:noFill/>
            <a:miter lim="800000"/>
            <a:headEnd/>
            <a:tailEnd/>
          </a:ln>
        </p:spPr>
      </p:pic>
      <p:pic>
        <p:nvPicPr>
          <p:cNvPr id="8" name="Picture 3" descr="coalexploitation"/>
          <p:cNvPicPr>
            <a:picLocks noChangeAspect="1" noChangeArrowheads="1"/>
          </p:cNvPicPr>
          <p:nvPr/>
        </p:nvPicPr>
        <p:blipFill>
          <a:blip r:embed="rId5"/>
          <a:srcRect/>
          <a:stretch>
            <a:fillRect/>
          </a:stretch>
        </p:blipFill>
        <p:spPr bwMode="auto">
          <a:xfrm>
            <a:off x="685800" y="4495801"/>
            <a:ext cx="4114800" cy="2362200"/>
          </a:xfrm>
          <a:prstGeom prst="rect">
            <a:avLst/>
          </a:prstGeom>
          <a:noFill/>
          <a:ln w="9525">
            <a:noFill/>
            <a:miter lim="800000"/>
            <a:headEnd/>
            <a:tailEnd/>
          </a:ln>
        </p:spPr>
      </p:pic>
      <p:sp>
        <p:nvSpPr>
          <p:cNvPr id="9" name="Rectangle 2"/>
          <p:cNvSpPr txBox="1">
            <a:spLocks noChangeArrowheads="1"/>
          </p:cNvSpPr>
          <p:nvPr/>
        </p:nvSpPr>
        <p:spPr bwMode="auto">
          <a:xfrm>
            <a:off x="0" y="4648200"/>
            <a:ext cx="762000" cy="1905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smtClean="0">
                <a:solidFill>
                  <a:srgbClr val="FF0000"/>
                </a:solidFill>
                <a:latin typeface="+mj-lt"/>
                <a:ea typeface="+mj-ea"/>
                <a:cs typeface="+mj-cs"/>
              </a:rPr>
              <a:t> </a:t>
            </a:r>
            <a:r>
              <a:rPr lang="en-US" b="1" kern="0" dirty="0" err="1" smtClean="0">
                <a:solidFill>
                  <a:srgbClr val="FF0000"/>
                </a:solidFill>
                <a:latin typeface="+mj-lt"/>
                <a:ea typeface="+mj-ea"/>
                <a:cs typeface="+mj-cs"/>
              </a:rPr>
              <a:t>Khai</a:t>
            </a:r>
            <a:r>
              <a:rPr lang="en-US" b="1" kern="0" dirty="0" smtClean="0">
                <a:solidFill>
                  <a:srgbClr val="FF0000"/>
                </a:solidFill>
                <a:latin typeface="+mj-lt"/>
                <a:ea typeface="+mj-ea"/>
                <a:cs typeface="+mj-cs"/>
              </a:rPr>
              <a:t> </a:t>
            </a:r>
            <a:r>
              <a:rPr lang="en-US" b="1" kern="0" dirty="0" err="1" smtClean="0">
                <a:solidFill>
                  <a:srgbClr val="FF0000"/>
                </a:solidFill>
                <a:latin typeface="+mj-lt"/>
                <a:ea typeface="+mj-ea"/>
                <a:cs typeface="+mj-cs"/>
              </a:rPr>
              <a:t>thác</a:t>
            </a:r>
            <a:r>
              <a:rPr lang="en-US" b="1" kern="0" dirty="0" smtClean="0">
                <a:solidFill>
                  <a:srgbClr val="FF0000"/>
                </a:solidFill>
                <a:latin typeface="+mj-lt"/>
                <a:ea typeface="+mj-ea"/>
                <a:cs typeface="+mj-cs"/>
              </a:rPr>
              <a:t> </a:t>
            </a:r>
            <a:r>
              <a:rPr lang="en-US" b="1" kern="0" dirty="0" err="1" smtClean="0">
                <a:solidFill>
                  <a:srgbClr val="FF0000"/>
                </a:solidFill>
                <a:latin typeface="+mj-lt"/>
                <a:ea typeface="+mj-ea"/>
                <a:cs typeface="+mj-cs"/>
              </a:rPr>
              <a:t>hầm</a:t>
            </a:r>
            <a:r>
              <a:rPr lang="en-US" b="1" kern="0" dirty="0" smtClean="0">
                <a:solidFill>
                  <a:srgbClr val="FF0000"/>
                </a:solidFill>
                <a:latin typeface="+mj-lt"/>
                <a:ea typeface="+mj-ea"/>
                <a:cs typeface="+mj-cs"/>
              </a:rPr>
              <a:t> </a:t>
            </a:r>
            <a:r>
              <a:rPr lang="en-US" b="1" kern="0" dirty="0" err="1" smtClean="0">
                <a:solidFill>
                  <a:srgbClr val="FF0000"/>
                </a:solidFill>
                <a:latin typeface="+mj-lt"/>
                <a:ea typeface="+mj-ea"/>
                <a:cs typeface="+mj-cs"/>
              </a:rPr>
              <a:t>mỏ</a:t>
            </a:r>
            <a:endParaRPr kumimoji="0" lang="en-US" b="1" i="0" u="none" strike="noStrike" kern="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p:cTn id="7" dur="500" fill="hold"/>
                                        <p:tgtEl>
                                          <p:spTgt spid="79874"/>
                                        </p:tgtEl>
                                        <p:attrNameLst>
                                          <p:attrName>ppt_w</p:attrName>
                                        </p:attrNameLst>
                                      </p:cBhvr>
                                      <p:tavLst>
                                        <p:tav tm="0">
                                          <p:val>
                                            <p:fltVal val="0"/>
                                          </p:val>
                                        </p:tav>
                                        <p:tav tm="100000">
                                          <p:val>
                                            <p:strVal val="#ppt_w"/>
                                          </p:val>
                                        </p:tav>
                                      </p:tavLst>
                                    </p:anim>
                                    <p:anim calcmode="lin" valueType="num">
                                      <p:cBhvr>
                                        <p:cTn id="8" dur="500" fill="hold"/>
                                        <p:tgtEl>
                                          <p:spTgt spid="798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79875"/>
                                        </p:tgtEl>
                                        <p:attrNameLst>
                                          <p:attrName>style.visibility</p:attrName>
                                        </p:attrNameLst>
                                      </p:cBhvr>
                                      <p:to>
                                        <p:strVal val="visible"/>
                                      </p:to>
                                    </p:set>
                                    <p:anim calcmode="lin" valueType="num">
                                      <p:cBhvr>
                                        <p:cTn id="13" dur="500" fill="hold"/>
                                        <p:tgtEl>
                                          <p:spTgt spid="79875"/>
                                        </p:tgtEl>
                                        <p:attrNameLst>
                                          <p:attrName>ppt_w</p:attrName>
                                        </p:attrNameLst>
                                      </p:cBhvr>
                                      <p:tavLst>
                                        <p:tav tm="0">
                                          <p:val>
                                            <p:fltVal val="0"/>
                                          </p:val>
                                        </p:tav>
                                        <p:tav tm="100000">
                                          <p:val>
                                            <p:strVal val="#ppt_w"/>
                                          </p:val>
                                        </p:tav>
                                      </p:tavLst>
                                    </p:anim>
                                    <p:anim calcmode="lin" valueType="num">
                                      <p:cBhvr>
                                        <p:cTn id="14" dur="500" fill="hold"/>
                                        <p:tgtEl>
                                          <p:spTgt spid="7987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down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p:stCondLst>
                        <p:cond delay="indefinite"/>
                      </p:stCondLst>
                      <p:childTnLst>
                        <p:par>
                          <p:cTn id="37" fill="hold">
                            <p:stCondLst>
                              <p:cond delay="0"/>
                            </p:stCondLst>
                            <p:childTnLst>
                              <p:par>
                                <p:cTn id="38" presetID="19" presetClass="entr" presetSubtype="1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0" fill="hold"/>
                                        <p:tgtEl>
                                          <p:spTgt spid="7"/>
                                        </p:tgtEl>
                                        <p:attrNameLst>
                                          <p:attrName>ppt_w</p:attrName>
                                        </p:attrNameLst>
                                      </p:cBhvr>
                                      <p:tavLst>
                                        <p:tav tm="0" fmla="#ppt_w*sin(2.5*pi*$)">
                                          <p:val>
                                            <p:fltVal val="0"/>
                                          </p:val>
                                        </p:tav>
                                        <p:tav tm="100000">
                                          <p:val>
                                            <p:fltVal val="1"/>
                                          </p:val>
                                        </p:tav>
                                      </p:tavLst>
                                    </p:anim>
                                    <p:anim calcmode="lin" valueType="num">
                                      <p:cBhvr>
                                        <p:cTn id="41" dur="5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utoUpdateAnimBg="0"/>
      <p:bldP spid="5" grpId="0" autoUpdateAnimBg="0"/>
      <p:bldP spid="6" grpId="0" autoUpdateAnimBg="0"/>
      <p:bldP spid="9"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p>
            <a:fld id="{1A03FB8A-0137-4910-B714-DBDABB6F335A}" type="slidenum">
              <a:rPr lang="en-US" smtClean="0"/>
              <a:pPr/>
              <a:t>4</a:t>
            </a:fld>
            <a:endParaRPr lang="en-US" smtClean="0"/>
          </a:p>
        </p:txBody>
      </p:sp>
      <p:sp>
        <p:nvSpPr>
          <p:cNvPr id="33794" name="Rectangle 2"/>
          <p:cNvSpPr>
            <a:spLocks noGrp="1" noChangeArrowheads="1"/>
          </p:cNvSpPr>
          <p:nvPr>
            <p:ph type="title"/>
          </p:nvPr>
        </p:nvSpPr>
        <p:spPr>
          <a:xfrm>
            <a:off x="457200" y="457200"/>
            <a:ext cx="8534400" cy="1063625"/>
          </a:xfrm>
        </p:spPr>
        <p:txBody>
          <a:bodyPr/>
          <a:lstStyle/>
          <a:p>
            <a:pPr eaLnBrk="1" hangingPunct="1"/>
            <a:r>
              <a:rPr lang="en-US" sz="2800" b="1" dirty="0" err="1" smtClean="0"/>
              <a:t>Khái</a:t>
            </a:r>
            <a:r>
              <a:rPr lang="en-US" sz="2800" b="1" dirty="0" smtClean="0"/>
              <a:t> </a:t>
            </a:r>
            <a:r>
              <a:rPr lang="en-US" sz="2800" b="1" dirty="0" err="1" smtClean="0"/>
              <a:t>niệm</a:t>
            </a:r>
            <a:endParaRPr lang="en-US" sz="2800" dirty="0" smtClean="0">
              <a:solidFill>
                <a:schemeClr val="accent2"/>
              </a:solidFill>
              <a:latin typeface="Arial" charset="0"/>
            </a:endParaRPr>
          </a:p>
        </p:txBody>
      </p:sp>
      <p:sp>
        <p:nvSpPr>
          <p:cNvPr id="11268" name="Rectangle 3"/>
          <p:cNvSpPr>
            <a:spLocks noGrp="1" noChangeArrowheads="1"/>
          </p:cNvSpPr>
          <p:nvPr>
            <p:ph type="body" idx="1"/>
          </p:nvPr>
        </p:nvSpPr>
        <p:spPr>
          <a:xfrm>
            <a:off x="0" y="1828800"/>
            <a:ext cx="9144000" cy="4343400"/>
          </a:xfrm>
        </p:spPr>
        <p:txBody>
          <a:bodyPr/>
          <a:lstStyle/>
          <a:p>
            <a:r>
              <a:rPr lang="vi-VN" sz="2400" b="1" dirty="0" smtClean="0">
                <a:solidFill>
                  <a:srgbClr val="FF0000"/>
                </a:solidFill>
              </a:rPr>
              <a:t>Biến đổi khí hậu </a:t>
            </a:r>
            <a:r>
              <a:rPr lang="vi-VN" sz="2400" dirty="0" smtClean="0"/>
              <a:t>là</a:t>
            </a:r>
            <a:r>
              <a:rPr lang="en-US" sz="2400" dirty="0" smtClean="0"/>
              <a:t>:</a:t>
            </a:r>
          </a:p>
          <a:p>
            <a:pPr lvl="1"/>
            <a:r>
              <a:rPr lang="vi-VN" sz="2000" b="1" dirty="0" smtClean="0"/>
              <a:t>sự thay đổi của </a:t>
            </a:r>
            <a:r>
              <a:rPr lang="en-US" sz="2000" b="1" dirty="0" err="1" smtClean="0"/>
              <a:t>hệ</a:t>
            </a:r>
            <a:r>
              <a:rPr lang="en-US" sz="2000" b="1" dirty="0" smtClean="0"/>
              <a:t> </a:t>
            </a:r>
            <a:r>
              <a:rPr lang="en-US" sz="2000" b="1" dirty="0" err="1" smtClean="0"/>
              <a:t>thống</a:t>
            </a:r>
            <a:r>
              <a:rPr lang="en-US" sz="2000" b="1" dirty="0" smtClean="0"/>
              <a:t> </a:t>
            </a:r>
            <a:r>
              <a:rPr lang="vi-VN" sz="2000" b="1" dirty="0" smtClean="0"/>
              <a:t>khí hậu </a:t>
            </a:r>
            <a:r>
              <a:rPr lang="vi-VN" sz="2000" dirty="0" smtClean="0"/>
              <a:t>(gồm khí quyển, thuỷ quyển, sinh quyển, </a:t>
            </a:r>
            <a:r>
              <a:rPr lang="en-US" sz="2000" dirty="0" err="1" smtClean="0"/>
              <a:t>băng</a:t>
            </a:r>
            <a:r>
              <a:rPr lang="en-US" sz="2000" dirty="0" smtClean="0"/>
              <a:t> </a:t>
            </a:r>
            <a:r>
              <a:rPr lang="en-US" sz="2000" dirty="0" err="1" smtClean="0"/>
              <a:t>quyển</a:t>
            </a:r>
            <a:r>
              <a:rPr lang="en-US" sz="2000" dirty="0" smtClean="0"/>
              <a:t> </a:t>
            </a:r>
            <a:r>
              <a:rPr lang="en-US" sz="2000" dirty="0" err="1" smtClean="0"/>
              <a:t>và</a:t>
            </a:r>
            <a:r>
              <a:rPr lang="en-US" sz="2000" dirty="0" smtClean="0"/>
              <a:t> </a:t>
            </a:r>
            <a:r>
              <a:rPr lang="vi-VN" sz="2000" dirty="0" smtClean="0"/>
              <a:t>thạch quyển)</a:t>
            </a:r>
            <a:r>
              <a:rPr lang="en-US" sz="2000" dirty="0" smtClean="0"/>
              <a:t>;</a:t>
            </a:r>
          </a:p>
          <a:p>
            <a:pPr lvl="1"/>
            <a:r>
              <a:rPr lang="vi-VN" sz="2000" dirty="0" smtClean="0"/>
              <a:t>diễn ra trong một khoảng </a:t>
            </a:r>
            <a:r>
              <a:rPr lang="vi-VN" sz="2000" b="1" dirty="0" smtClean="0"/>
              <a:t>thời gian dài</a:t>
            </a:r>
            <a:r>
              <a:rPr lang="en-US" sz="2000" b="1" dirty="0" smtClean="0"/>
              <a:t> </a:t>
            </a:r>
            <a:r>
              <a:rPr lang="en-US" sz="2000" dirty="0" smtClean="0"/>
              <a:t>(</a:t>
            </a:r>
            <a:r>
              <a:rPr lang="en-US" sz="2000" dirty="0" err="1" smtClean="0"/>
              <a:t>khoảng</a:t>
            </a:r>
            <a:r>
              <a:rPr lang="en-US" sz="2000" dirty="0" smtClean="0"/>
              <a:t> 30 </a:t>
            </a:r>
            <a:r>
              <a:rPr lang="en-US" sz="2000" dirty="0" err="1" smtClean="0"/>
              <a:t>năm</a:t>
            </a:r>
            <a:r>
              <a:rPr lang="en-US" sz="2000" dirty="0" smtClean="0"/>
              <a:t>);</a:t>
            </a:r>
          </a:p>
          <a:p>
            <a:pPr lvl="1"/>
            <a:r>
              <a:rPr lang="vi-VN" sz="2000" dirty="0" smtClean="0"/>
              <a:t>do nguyên nhân </a:t>
            </a:r>
            <a:r>
              <a:rPr lang="vi-VN" sz="2000" b="1" dirty="0" smtClean="0"/>
              <a:t>tự nhiên hoặc hoạt động của con người</a:t>
            </a:r>
            <a:r>
              <a:rPr lang="vi-VN" sz="2000" dirty="0" smtClean="0"/>
              <a:t>.</a:t>
            </a:r>
            <a:endParaRPr lang="en-US" sz="2000" dirty="0" smtClean="0"/>
          </a:p>
          <a:p>
            <a:r>
              <a:rPr lang="en-US" sz="2400" b="1" dirty="0" err="1" smtClean="0">
                <a:solidFill>
                  <a:srgbClr val="FF0000"/>
                </a:solidFill>
              </a:rPr>
              <a:t>Hiệu</a:t>
            </a:r>
            <a:r>
              <a:rPr lang="en-US" sz="2400" b="1" dirty="0" smtClean="0">
                <a:solidFill>
                  <a:srgbClr val="FF0000"/>
                </a:solidFill>
              </a:rPr>
              <a:t> </a:t>
            </a:r>
            <a:r>
              <a:rPr lang="en-US" sz="2400" b="1" dirty="0" err="1" smtClean="0">
                <a:solidFill>
                  <a:srgbClr val="FF0000"/>
                </a:solidFill>
              </a:rPr>
              <a:t>ứng</a:t>
            </a:r>
            <a:r>
              <a:rPr lang="en-US" sz="2400" b="1" dirty="0" smtClean="0">
                <a:solidFill>
                  <a:srgbClr val="FF0000"/>
                </a:solidFill>
              </a:rPr>
              <a:t> </a:t>
            </a:r>
            <a:r>
              <a:rPr lang="en-US" sz="2400" b="1" dirty="0" err="1" smtClean="0">
                <a:solidFill>
                  <a:srgbClr val="FF0000"/>
                </a:solidFill>
              </a:rPr>
              <a:t>nhà</a:t>
            </a:r>
            <a:r>
              <a:rPr lang="en-US" sz="2400" b="1" dirty="0" smtClean="0">
                <a:solidFill>
                  <a:srgbClr val="FF0000"/>
                </a:solidFill>
              </a:rPr>
              <a:t> </a:t>
            </a:r>
            <a:r>
              <a:rPr lang="en-US" sz="2400" b="1" dirty="0" err="1" smtClean="0">
                <a:solidFill>
                  <a:srgbClr val="FF0000"/>
                </a:solidFill>
              </a:rPr>
              <a:t>kính</a:t>
            </a:r>
            <a:r>
              <a:rPr lang="en-US" sz="2400" b="1" dirty="0" smtClean="0">
                <a:solidFill>
                  <a:srgbClr val="FF0000"/>
                </a:solidFill>
              </a:rPr>
              <a:t> </a:t>
            </a:r>
            <a:r>
              <a:rPr lang="en-US" sz="2400" dirty="0" err="1" smtClean="0"/>
              <a:t>là</a:t>
            </a:r>
            <a:r>
              <a:rPr lang="en-US" sz="2400" dirty="0" smtClean="0"/>
              <a:t> </a:t>
            </a:r>
            <a:r>
              <a:rPr lang="en-US" sz="2400" dirty="0" err="1" smtClean="0"/>
              <a:t>hiện</a:t>
            </a:r>
            <a:r>
              <a:rPr lang="en-US" sz="2400" dirty="0" smtClean="0"/>
              <a:t> </a:t>
            </a:r>
            <a:r>
              <a:rPr lang="en-US" sz="2400" dirty="0" err="1" smtClean="0"/>
              <a:t>tượng</a:t>
            </a:r>
            <a:r>
              <a:rPr lang="en-US" sz="2400" dirty="0" smtClean="0"/>
              <a:t> </a:t>
            </a:r>
            <a:r>
              <a:rPr lang="en-US" sz="2400" dirty="0" err="1" smtClean="0"/>
              <a:t>tự</a:t>
            </a:r>
            <a:r>
              <a:rPr lang="en-US" sz="2400" dirty="0" smtClean="0"/>
              <a:t> </a:t>
            </a:r>
            <a:r>
              <a:rPr lang="en-US" sz="2400" dirty="0" err="1" smtClean="0"/>
              <a:t>nhiên</a:t>
            </a:r>
            <a:r>
              <a:rPr lang="en-US" sz="2400" dirty="0" smtClean="0"/>
              <a:t> </a:t>
            </a:r>
            <a:r>
              <a:rPr lang="en-US" sz="2400" dirty="0" err="1" smtClean="0"/>
              <a:t>xảy</a:t>
            </a:r>
            <a:r>
              <a:rPr lang="en-US" sz="2400" dirty="0" smtClean="0"/>
              <a:t> </a:t>
            </a:r>
            <a:r>
              <a:rPr lang="en-US" sz="2400" dirty="0" err="1" smtClean="0"/>
              <a:t>ra</a:t>
            </a:r>
            <a:r>
              <a:rPr lang="en-US" sz="2400" dirty="0" smtClean="0"/>
              <a:t> </a:t>
            </a:r>
            <a:r>
              <a:rPr lang="en-US" sz="2400" dirty="0" err="1" smtClean="0"/>
              <a:t>khi</a:t>
            </a:r>
            <a:r>
              <a:rPr lang="en-US" sz="2400" dirty="0" smtClean="0"/>
              <a:t>:</a:t>
            </a:r>
          </a:p>
          <a:p>
            <a:pPr lvl="1"/>
            <a:r>
              <a:rPr lang="en-US" sz="2000" dirty="0" err="1" smtClean="0"/>
              <a:t>các</a:t>
            </a:r>
            <a:r>
              <a:rPr lang="en-US" sz="2000" dirty="0" smtClean="0"/>
              <a:t> </a:t>
            </a:r>
            <a:r>
              <a:rPr lang="en-US" sz="2000" dirty="0" err="1" smtClean="0"/>
              <a:t>tia</a:t>
            </a:r>
            <a:r>
              <a:rPr lang="en-US" sz="2000" dirty="0" smtClean="0"/>
              <a:t> </a:t>
            </a:r>
            <a:r>
              <a:rPr lang="en-US" sz="2000" dirty="0" err="1" smtClean="0"/>
              <a:t>bức</a:t>
            </a:r>
            <a:r>
              <a:rPr lang="en-US" sz="2000" dirty="0" smtClean="0"/>
              <a:t> </a:t>
            </a:r>
            <a:r>
              <a:rPr lang="en-US" sz="2000" dirty="0" err="1" smtClean="0"/>
              <a:t>xạ</a:t>
            </a:r>
            <a:r>
              <a:rPr lang="en-US" sz="2000" dirty="0" smtClean="0"/>
              <a:t> </a:t>
            </a:r>
            <a:r>
              <a:rPr lang="en-US" sz="2000" dirty="0" err="1" smtClean="0"/>
              <a:t>sóng</a:t>
            </a:r>
            <a:r>
              <a:rPr lang="en-US" sz="2000" dirty="0" smtClean="0"/>
              <a:t> </a:t>
            </a:r>
            <a:r>
              <a:rPr lang="en-US" sz="2000" dirty="0" err="1" smtClean="0"/>
              <a:t>ngắn</a:t>
            </a:r>
            <a:r>
              <a:rPr lang="en-US" sz="2000" dirty="0" smtClean="0"/>
              <a:t> </a:t>
            </a:r>
            <a:r>
              <a:rPr lang="en-US" sz="2000" dirty="0" err="1" smtClean="0"/>
              <a:t>của</a:t>
            </a:r>
            <a:r>
              <a:rPr lang="en-US" sz="2000" dirty="0" smtClean="0"/>
              <a:t> </a:t>
            </a:r>
            <a:r>
              <a:rPr lang="en-US" sz="2000" dirty="0" err="1" smtClean="0"/>
              <a:t>mặt</a:t>
            </a:r>
            <a:r>
              <a:rPr lang="en-US" sz="2000" dirty="0" smtClean="0"/>
              <a:t> </a:t>
            </a:r>
            <a:r>
              <a:rPr lang="en-US" sz="2000" dirty="0" err="1" smtClean="0"/>
              <a:t>trời</a:t>
            </a:r>
            <a:r>
              <a:rPr lang="en-US" sz="2000" dirty="0" smtClean="0"/>
              <a:t> (</a:t>
            </a:r>
            <a:r>
              <a:rPr lang="en-US" sz="2000" dirty="0" err="1" smtClean="0"/>
              <a:t>tia</a:t>
            </a:r>
            <a:r>
              <a:rPr lang="en-US" sz="2000" dirty="0" smtClean="0"/>
              <a:t> </a:t>
            </a:r>
            <a:r>
              <a:rPr lang="en-US" sz="2000" dirty="0" err="1" smtClean="0"/>
              <a:t>tử</a:t>
            </a:r>
            <a:r>
              <a:rPr lang="en-US" sz="2000" dirty="0" smtClean="0"/>
              <a:t> </a:t>
            </a:r>
            <a:r>
              <a:rPr lang="en-US" sz="2000" dirty="0" err="1" smtClean="0"/>
              <a:t>ngoại</a:t>
            </a:r>
            <a:r>
              <a:rPr lang="en-US" sz="2000" dirty="0" smtClean="0"/>
              <a:t>) </a:t>
            </a:r>
            <a:r>
              <a:rPr lang="en-US" sz="2000" dirty="0" err="1" smtClean="0"/>
              <a:t>xuyên</a:t>
            </a:r>
            <a:r>
              <a:rPr lang="en-US" sz="2000" dirty="0" smtClean="0"/>
              <a:t> qua </a:t>
            </a:r>
            <a:r>
              <a:rPr lang="en-US" sz="2000" dirty="0" err="1" smtClean="0"/>
              <a:t>bầu</a:t>
            </a:r>
            <a:r>
              <a:rPr lang="en-US" sz="2000" dirty="0" smtClean="0"/>
              <a:t> </a:t>
            </a:r>
            <a:r>
              <a:rPr lang="en-US" sz="2000" dirty="0" err="1" smtClean="0"/>
              <a:t>khí</a:t>
            </a:r>
            <a:r>
              <a:rPr lang="en-US" sz="2000" dirty="0" smtClean="0"/>
              <a:t> </a:t>
            </a:r>
            <a:r>
              <a:rPr lang="en-US" sz="2000" dirty="0" err="1" smtClean="0"/>
              <a:t>quyển</a:t>
            </a:r>
            <a:r>
              <a:rPr lang="en-US" sz="2000" dirty="0" smtClean="0"/>
              <a:t> </a:t>
            </a:r>
            <a:r>
              <a:rPr lang="en-US" sz="2000" dirty="0" err="1" smtClean="0"/>
              <a:t>đến</a:t>
            </a:r>
            <a:r>
              <a:rPr lang="en-US" sz="2000" dirty="0" smtClean="0"/>
              <a:t> </a:t>
            </a:r>
            <a:r>
              <a:rPr lang="en-US" sz="2000" dirty="0" err="1" smtClean="0"/>
              <a:t>mặt</a:t>
            </a:r>
            <a:r>
              <a:rPr lang="en-US" sz="2000" dirty="0" smtClean="0"/>
              <a:t> </a:t>
            </a:r>
            <a:r>
              <a:rPr lang="en-US" sz="2000" dirty="0" err="1" smtClean="0"/>
              <a:t>đất</a:t>
            </a:r>
            <a:r>
              <a:rPr lang="en-US" sz="2000" dirty="0" smtClean="0"/>
              <a:t> </a:t>
            </a:r>
            <a:r>
              <a:rPr lang="en-US" sz="2000" dirty="0" err="1" smtClean="0"/>
              <a:t>và</a:t>
            </a:r>
            <a:r>
              <a:rPr lang="en-US" sz="2000" dirty="0" smtClean="0"/>
              <a:t> </a:t>
            </a:r>
            <a:r>
              <a:rPr lang="en-US" sz="2000" dirty="0" err="1" smtClean="0"/>
              <a:t>được</a:t>
            </a:r>
            <a:r>
              <a:rPr lang="en-US" sz="2000" dirty="0" smtClean="0"/>
              <a:t> </a:t>
            </a:r>
            <a:r>
              <a:rPr lang="en-US" sz="2000" dirty="0" err="1" smtClean="0"/>
              <a:t>phản</a:t>
            </a:r>
            <a:r>
              <a:rPr lang="en-US" sz="2000" dirty="0" smtClean="0"/>
              <a:t> </a:t>
            </a:r>
            <a:r>
              <a:rPr lang="en-US" sz="2000" dirty="0" err="1" smtClean="0"/>
              <a:t>xạ</a:t>
            </a:r>
            <a:r>
              <a:rPr lang="en-US" sz="2000" dirty="0" smtClean="0"/>
              <a:t> </a:t>
            </a:r>
            <a:r>
              <a:rPr lang="en-US" sz="2000" dirty="0" err="1" smtClean="0"/>
              <a:t>trở</a:t>
            </a:r>
            <a:r>
              <a:rPr lang="en-US" sz="2000" dirty="0" smtClean="0"/>
              <a:t> </a:t>
            </a:r>
            <a:r>
              <a:rPr lang="en-US" sz="2000" dirty="0" err="1" smtClean="0"/>
              <a:t>lại</a:t>
            </a:r>
            <a:r>
              <a:rPr lang="en-US" sz="2000" dirty="0" smtClean="0"/>
              <a:t> </a:t>
            </a:r>
            <a:r>
              <a:rPr lang="en-US" sz="2000" dirty="0" err="1" smtClean="0"/>
              <a:t>thành</a:t>
            </a:r>
            <a:r>
              <a:rPr lang="en-US" sz="2000" dirty="0" smtClean="0"/>
              <a:t> </a:t>
            </a:r>
            <a:r>
              <a:rPr lang="en-US" sz="2000" dirty="0" err="1" smtClean="0"/>
              <a:t>các</a:t>
            </a:r>
            <a:r>
              <a:rPr lang="en-US" sz="2000" dirty="0" smtClean="0"/>
              <a:t> </a:t>
            </a:r>
            <a:r>
              <a:rPr lang="en-US" sz="2000" dirty="0" err="1" smtClean="0"/>
              <a:t>bức</a:t>
            </a:r>
            <a:r>
              <a:rPr lang="en-US" sz="2000" dirty="0" smtClean="0"/>
              <a:t> </a:t>
            </a:r>
            <a:r>
              <a:rPr lang="en-US" sz="2000" dirty="0" err="1" smtClean="0"/>
              <a:t>xạ</a:t>
            </a:r>
            <a:r>
              <a:rPr lang="en-US" sz="2000" dirty="0" smtClean="0"/>
              <a:t> </a:t>
            </a:r>
            <a:r>
              <a:rPr lang="en-US" sz="2000" dirty="0" err="1" smtClean="0"/>
              <a:t>nhiệt</a:t>
            </a:r>
            <a:r>
              <a:rPr lang="en-US" sz="2000" dirty="0" smtClean="0"/>
              <a:t> </a:t>
            </a:r>
            <a:r>
              <a:rPr lang="en-US" sz="2000" dirty="0" err="1" smtClean="0"/>
              <a:t>sóng</a:t>
            </a:r>
            <a:r>
              <a:rPr lang="en-US" sz="2000" dirty="0" smtClean="0"/>
              <a:t> </a:t>
            </a:r>
            <a:r>
              <a:rPr lang="en-US" sz="2000" dirty="0" err="1" smtClean="0"/>
              <a:t>dài</a:t>
            </a:r>
            <a:r>
              <a:rPr lang="en-US" sz="2000" dirty="0" smtClean="0"/>
              <a:t> (</a:t>
            </a:r>
            <a:r>
              <a:rPr lang="en-US" sz="2000" dirty="0" err="1" smtClean="0"/>
              <a:t>tia</a:t>
            </a:r>
            <a:r>
              <a:rPr lang="en-US" sz="2000" dirty="0" smtClean="0"/>
              <a:t> </a:t>
            </a:r>
            <a:r>
              <a:rPr lang="en-US" sz="2000" dirty="0" err="1" smtClean="0"/>
              <a:t>hồng</a:t>
            </a:r>
            <a:r>
              <a:rPr lang="en-US" sz="2000" dirty="0" smtClean="0"/>
              <a:t> </a:t>
            </a:r>
            <a:r>
              <a:rPr lang="en-US" sz="2000" dirty="0" err="1" smtClean="0"/>
              <a:t>ngoại</a:t>
            </a:r>
            <a:r>
              <a:rPr lang="en-US" sz="2000" dirty="0" smtClean="0"/>
              <a:t>); </a:t>
            </a:r>
          </a:p>
          <a:p>
            <a:pPr lvl="1"/>
            <a:r>
              <a:rPr lang="en-US" sz="2000" dirty="0" err="1" smtClean="0"/>
              <a:t>một</a:t>
            </a:r>
            <a:r>
              <a:rPr lang="en-US" sz="2000" dirty="0" smtClean="0"/>
              <a:t> </a:t>
            </a:r>
            <a:r>
              <a:rPr lang="en-US" sz="2000" dirty="0" err="1" smtClean="0"/>
              <a:t>số</a:t>
            </a:r>
            <a:r>
              <a:rPr lang="en-US" sz="2000" dirty="0" smtClean="0"/>
              <a:t> </a:t>
            </a:r>
            <a:r>
              <a:rPr lang="en-US" sz="2000" dirty="0" err="1" smtClean="0">
                <a:hlinkClick r:id="rId2" tooltip="Phân tử"/>
              </a:rPr>
              <a:t>phân</a:t>
            </a:r>
            <a:r>
              <a:rPr lang="en-US" sz="2000" dirty="0" smtClean="0">
                <a:hlinkClick r:id="rId2" tooltip="Phân tử"/>
              </a:rPr>
              <a:t> </a:t>
            </a:r>
            <a:r>
              <a:rPr lang="en-US" sz="2000" dirty="0" err="1" smtClean="0">
                <a:hlinkClick r:id="rId2" tooltip="Phân tử"/>
              </a:rPr>
              <a:t>tử</a:t>
            </a:r>
            <a:r>
              <a:rPr lang="en-US" sz="2000" dirty="0" smtClean="0"/>
              <a:t> </a:t>
            </a:r>
            <a:r>
              <a:rPr lang="en-US" sz="2000" dirty="0" err="1" smtClean="0"/>
              <a:t>trong</a:t>
            </a:r>
            <a:r>
              <a:rPr lang="en-US" sz="2000" dirty="0" smtClean="0"/>
              <a:t> </a:t>
            </a:r>
            <a:r>
              <a:rPr lang="en-US" sz="2000" dirty="0" err="1" smtClean="0"/>
              <a:t>bầu</a:t>
            </a:r>
            <a:r>
              <a:rPr lang="en-US" sz="2000" dirty="0" smtClean="0"/>
              <a:t> </a:t>
            </a:r>
            <a:r>
              <a:rPr lang="en-US" sz="2000" dirty="0" err="1" smtClean="0">
                <a:hlinkClick r:id="rId3" tooltip="Khí quyển"/>
              </a:rPr>
              <a:t>khí</a:t>
            </a:r>
            <a:r>
              <a:rPr lang="en-US" sz="2000" dirty="0" smtClean="0">
                <a:hlinkClick r:id="rId3" tooltip="Khí quyển"/>
              </a:rPr>
              <a:t> </a:t>
            </a:r>
            <a:r>
              <a:rPr lang="en-US" sz="2000" dirty="0" err="1" smtClean="0">
                <a:hlinkClick r:id="rId3" tooltip="Khí quyển"/>
              </a:rPr>
              <a:t>quyển</a:t>
            </a:r>
            <a:r>
              <a:rPr lang="en-US" sz="2000" dirty="0" smtClean="0"/>
              <a:t>, </a:t>
            </a:r>
            <a:r>
              <a:rPr lang="en-US" sz="2000" dirty="0" err="1" smtClean="0"/>
              <a:t>trong</a:t>
            </a:r>
            <a:r>
              <a:rPr lang="en-US" sz="2000" dirty="0" smtClean="0"/>
              <a:t> </a:t>
            </a:r>
            <a:r>
              <a:rPr lang="en-US" sz="2000" dirty="0" err="1" smtClean="0"/>
              <a:t>đó</a:t>
            </a:r>
            <a:r>
              <a:rPr lang="en-US" sz="2000" dirty="0" smtClean="0"/>
              <a:t> </a:t>
            </a:r>
            <a:r>
              <a:rPr lang="en-US" sz="2000" dirty="0" err="1" smtClean="0"/>
              <a:t>nhiều</a:t>
            </a:r>
            <a:r>
              <a:rPr lang="en-US" sz="2000" dirty="0" smtClean="0"/>
              <a:t> </a:t>
            </a:r>
            <a:r>
              <a:rPr lang="en-US" sz="2000" dirty="0" err="1" smtClean="0"/>
              <a:t>nhất</a:t>
            </a:r>
            <a:r>
              <a:rPr lang="en-US" sz="2000" dirty="0" smtClean="0"/>
              <a:t> </a:t>
            </a:r>
            <a:r>
              <a:rPr lang="en-US" sz="2000" dirty="0" err="1" smtClean="0"/>
              <a:t>là</a:t>
            </a:r>
            <a:r>
              <a:rPr lang="en-US" sz="2000" dirty="0" smtClean="0"/>
              <a:t> </a:t>
            </a:r>
            <a:r>
              <a:rPr lang="vi-VN" sz="2000" dirty="0" smtClean="0"/>
              <a:t>cácbonic</a:t>
            </a:r>
            <a:r>
              <a:rPr lang="en-US" sz="2000" dirty="0" smtClean="0"/>
              <a:t> </a:t>
            </a:r>
            <a:r>
              <a:rPr lang="en-US" sz="2000" dirty="0" err="1" smtClean="0"/>
              <a:t>có</a:t>
            </a:r>
            <a:r>
              <a:rPr lang="en-US" sz="2000" dirty="0" smtClean="0"/>
              <a:t> </a:t>
            </a:r>
            <a:r>
              <a:rPr lang="en-US" sz="2000" dirty="0" err="1" smtClean="0"/>
              <a:t>thể</a:t>
            </a:r>
            <a:r>
              <a:rPr lang="en-US" sz="2000" dirty="0" smtClean="0"/>
              <a:t> </a:t>
            </a:r>
            <a:r>
              <a:rPr lang="en-US" sz="2000" dirty="0" err="1" smtClean="0"/>
              <a:t>hấp</a:t>
            </a:r>
            <a:r>
              <a:rPr lang="en-US" sz="2000" dirty="0" smtClean="0"/>
              <a:t> </a:t>
            </a:r>
            <a:r>
              <a:rPr lang="en-US" sz="2000" dirty="0" err="1" smtClean="0"/>
              <a:t>thụ</a:t>
            </a:r>
            <a:r>
              <a:rPr lang="en-US" sz="2000" dirty="0" smtClean="0"/>
              <a:t> </a:t>
            </a:r>
            <a:r>
              <a:rPr lang="en-US" sz="2000" dirty="0" err="1" smtClean="0"/>
              <a:t>những</a:t>
            </a:r>
            <a:r>
              <a:rPr lang="en-US" sz="2000" dirty="0" smtClean="0"/>
              <a:t> </a:t>
            </a:r>
            <a:r>
              <a:rPr lang="en-US" sz="2000" dirty="0" err="1" smtClean="0"/>
              <a:t>bức</a:t>
            </a:r>
            <a:r>
              <a:rPr lang="en-US" sz="2000" dirty="0" smtClean="0"/>
              <a:t> </a:t>
            </a:r>
            <a:r>
              <a:rPr lang="en-US" sz="2000" dirty="0" err="1" smtClean="0"/>
              <a:t>xạ</a:t>
            </a:r>
            <a:r>
              <a:rPr lang="en-US" sz="2000" dirty="0" smtClean="0"/>
              <a:t> </a:t>
            </a:r>
            <a:r>
              <a:rPr lang="en-US" sz="2000" dirty="0" err="1" smtClean="0"/>
              <a:t>nhiệt</a:t>
            </a:r>
            <a:r>
              <a:rPr lang="en-US" sz="2000" dirty="0" smtClean="0"/>
              <a:t> </a:t>
            </a:r>
            <a:r>
              <a:rPr lang="en-US" sz="2000" dirty="0" err="1" smtClean="0"/>
              <a:t>này</a:t>
            </a:r>
            <a:r>
              <a:rPr lang="en-US" sz="2000" dirty="0" smtClean="0"/>
              <a:t> </a:t>
            </a:r>
            <a:r>
              <a:rPr lang="en-US" sz="2000" dirty="0" err="1" smtClean="0"/>
              <a:t>và</a:t>
            </a:r>
            <a:r>
              <a:rPr lang="en-US" sz="2000" dirty="0" smtClean="0"/>
              <a:t> </a:t>
            </a:r>
            <a:r>
              <a:rPr lang="en-US" sz="2000" dirty="0" err="1" smtClean="0"/>
              <a:t>thông</a:t>
            </a:r>
            <a:r>
              <a:rPr lang="en-US" sz="2000" dirty="0" smtClean="0"/>
              <a:t> qua </a:t>
            </a:r>
            <a:r>
              <a:rPr lang="en-US" sz="2000" dirty="0" err="1" smtClean="0"/>
              <a:t>đó</a:t>
            </a:r>
            <a:r>
              <a:rPr lang="en-US" sz="2000" dirty="0" smtClean="0"/>
              <a:t> </a:t>
            </a:r>
            <a:r>
              <a:rPr lang="en-US" sz="2000" dirty="0" err="1" smtClean="0"/>
              <a:t>giữ</a:t>
            </a:r>
            <a:r>
              <a:rPr lang="en-US" sz="2000" dirty="0" smtClean="0"/>
              <a:t> </a:t>
            </a:r>
            <a:r>
              <a:rPr lang="en-US" sz="2000" dirty="0" err="1" smtClean="0"/>
              <a:t>hơi</a:t>
            </a:r>
            <a:r>
              <a:rPr lang="en-US" sz="2000" dirty="0" smtClean="0"/>
              <a:t> </a:t>
            </a:r>
            <a:r>
              <a:rPr lang="en-US" sz="2000" dirty="0" err="1" smtClean="0"/>
              <a:t>ấm</a:t>
            </a:r>
            <a:r>
              <a:rPr lang="en-US" sz="2000" dirty="0" smtClean="0"/>
              <a:t> </a:t>
            </a:r>
            <a:r>
              <a:rPr lang="en-US" sz="2000" dirty="0" err="1" smtClean="0"/>
              <a:t>lại</a:t>
            </a:r>
            <a:r>
              <a:rPr lang="en-US" sz="2000" dirty="0" smtClean="0"/>
              <a:t> </a:t>
            </a:r>
            <a:r>
              <a:rPr lang="en-US" sz="2000" dirty="0" err="1" smtClean="0"/>
              <a:t>trong</a:t>
            </a:r>
            <a:r>
              <a:rPr lang="en-US" sz="2000" dirty="0" smtClean="0"/>
              <a:t> </a:t>
            </a:r>
            <a:r>
              <a:rPr lang="en-US" sz="2000" dirty="0" err="1" smtClean="0"/>
              <a:t>bầu</a:t>
            </a:r>
            <a:r>
              <a:rPr lang="en-US" sz="2000" dirty="0" smtClean="0"/>
              <a:t> </a:t>
            </a:r>
            <a:r>
              <a:rPr lang="en-US" sz="2000" dirty="0" err="1" smtClean="0"/>
              <a:t>khí</a:t>
            </a:r>
            <a:r>
              <a:rPr lang="en-US" sz="2000" dirty="0" smtClean="0"/>
              <a:t> </a:t>
            </a:r>
            <a:r>
              <a:rPr lang="en-US" sz="2000" dirty="0" err="1" smtClean="0"/>
              <a:t>quyển</a:t>
            </a:r>
            <a:r>
              <a:rPr lang="en-US" sz="2000" dirty="0" smtClean="0">
                <a:hlinkClick r:id="rId4" action="ppaction://hlinkfile"/>
              </a:rPr>
              <a:t>.</a:t>
            </a:r>
            <a:r>
              <a:rPr lang="en-US" sz="2000" dirty="0" smtClean="0"/>
              <a:t> </a:t>
            </a:r>
          </a:p>
          <a:p>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atin typeface=".VnTimeH" pitchFamily="34" charset="0"/>
              </a:rPr>
              <a:t>Mét sè khÝ kh¸c (6%)</a:t>
            </a:r>
          </a:p>
        </p:txBody>
      </p:sp>
      <p:pic>
        <p:nvPicPr>
          <p:cNvPr id="83971" name="Picture 3" descr="H2O2"/>
          <p:cNvPicPr>
            <a:picLocks noGrp="1" noChangeAspect="1" noChangeArrowheads="1"/>
          </p:cNvPicPr>
          <p:nvPr>
            <p:ph idx="4294967295"/>
          </p:nvPr>
        </p:nvPicPr>
        <p:blipFill>
          <a:blip r:embed="rId2"/>
          <a:srcRect/>
          <a:stretch>
            <a:fillRect/>
          </a:stretch>
        </p:blipFill>
        <p:spPr>
          <a:xfrm>
            <a:off x="1371600" y="1752600"/>
            <a:ext cx="6553200" cy="46482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500" fill="hold"/>
                                        <p:tgtEl>
                                          <p:spTgt spid="83970"/>
                                        </p:tgtEl>
                                        <p:attrNameLst>
                                          <p:attrName>ppt_w</p:attrName>
                                        </p:attrNameLst>
                                      </p:cBhvr>
                                      <p:tavLst>
                                        <p:tav tm="0">
                                          <p:val>
                                            <p:strVal val="4*#ppt_w"/>
                                          </p:val>
                                        </p:tav>
                                        <p:tav tm="100000">
                                          <p:val>
                                            <p:strVal val="#ppt_w"/>
                                          </p:val>
                                        </p:tav>
                                      </p:tavLst>
                                    </p:anim>
                                    <p:anim calcmode="lin" valueType="num">
                                      <p:cBhvr>
                                        <p:cTn id="8" dur="500" fill="hold"/>
                                        <p:tgtEl>
                                          <p:spTgt spid="83970"/>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83971"/>
                                        </p:tgtEl>
                                        <p:attrNameLst>
                                          <p:attrName>style.visibility</p:attrName>
                                        </p:attrNameLst>
                                      </p:cBhvr>
                                      <p:to>
                                        <p:strVal val="visible"/>
                                      </p:to>
                                    </p:set>
                                    <p:anim calcmode="lin" valueType="num">
                                      <p:cBhvr>
                                        <p:cTn id="13" dur="500" fill="hold"/>
                                        <p:tgtEl>
                                          <p:spTgt spid="83971"/>
                                        </p:tgtEl>
                                        <p:attrNameLst>
                                          <p:attrName>ppt_w</p:attrName>
                                        </p:attrNameLst>
                                      </p:cBhvr>
                                      <p:tavLst>
                                        <p:tav tm="0">
                                          <p:val>
                                            <p:strVal val="4*#ppt_w"/>
                                          </p:val>
                                        </p:tav>
                                        <p:tav tm="100000">
                                          <p:val>
                                            <p:strVal val="#ppt_w"/>
                                          </p:val>
                                        </p:tav>
                                      </p:tavLst>
                                    </p:anim>
                                    <p:anim calcmode="lin" valueType="num">
                                      <p:cBhvr>
                                        <p:cTn id="14" dur="500" fill="hold"/>
                                        <p:tgtEl>
                                          <p:spTgt spid="8397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ANd9GcQ-obG2QfjNtdvWSJWGXzo1gZznbKNJ6N6FMMamXa_FL7D9mxwcVA"/>
          <p:cNvPicPr>
            <a:picLocks noChangeAspect="1" noChangeArrowheads="1"/>
          </p:cNvPicPr>
          <p:nvPr/>
        </p:nvPicPr>
        <p:blipFill>
          <a:blip r:embed="rId2"/>
          <a:srcRect/>
          <a:stretch>
            <a:fillRect/>
          </a:stretch>
        </p:blipFill>
        <p:spPr bwMode="auto">
          <a:xfrm>
            <a:off x="106680" y="228600"/>
            <a:ext cx="2312670" cy="1927225"/>
          </a:xfrm>
          <a:prstGeom prst="rect">
            <a:avLst/>
          </a:prstGeom>
          <a:noFill/>
          <a:ln w="9525">
            <a:noFill/>
            <a:miter lim="800000"/>
            <a:headEnd/>
            <a:tailEnd/>
          </a:ln>
        </p:spPr>
      </p:pic>
      <p:pic>
        <p:nvPicPr>
          <p:cNvPr id="51203" name="Picture 3" descr="ANd9GcQUkQqcSt5F_up-srgq7y5AkGGvbTNiF_ng3Dc7qEVTOVylGjPH"/>
          <p:cNvPicPr>
            <a:picLocks noChangeAspect="1" noChangeArrowheads="1"/>
          </p:cNvPicPr>
          <p:nvPr/>
        </p:nvPicPr>
        <p:blipFill>
          <a:blip r:embed="rId3"/>
          <a:srcRect/>
          <a:stretch>
            <a:fillRect/>
          </a:stretch>
        </p:blipFill>
        <p:spPr bwMode="auto">
          <a:xfrm>
            <a:off x="2971800" y="2596220"/>
            <a:ext cx="2438400" cy="1567794"/>
          </a:xfrm>
          <a:prstGeom prst="rect">
            <a:avLst/>
          </a:prstGeom>
          <a:noFill/>
          <a:ln w="9525">
            <a:noFill/>
            <a:miter lim="800000"/>
            <a:headEnd/>
            <a:tailEnd/>
          </a:ln>
        </p:spPr>
      </p:pic>
      <p:pic>
        <p:nvPicPr>
          <p:cNvPr id="51204" name="Picture 4" descr="ANd9GcTZ9VAWY0h6DPNqbOLuDG8vHwYEKu6iKpROHG2mlfW_DihOy4VW"/>
          <p:cNvPicPr>
            <a:picLocks noChangeAspect="1" noChangeArrowheads="1"/>
          </p:cNvPicPr>
          <p:nvPr/>
        </p:nvPicPr>
        <p:blipFill>
          <a:blip r:embed="rId4"/>
          <a:srcRect/>
          <a:stretch>
            <a:fillRect/>
          </a:stretch>
        </p:blipFill>
        <p:spPr bwMode="auto">
          <a:xfrm>
            <a:off x="2895600" y="4445000"/>
            <a:ext cx="2390775" cy="1590675"/>
          </a:xfrm>
          <a:prstGeom prst="rect">
            <a:avLst/>
          </a:prstGeom>
          <a:noFill/>
          <a:ln w="9525">
            <a:noFill/>
            <a:miter lim="800000"/>
            <a:headEnd/>
            <a:tailEnd/>
          </a:ln>
        </p:spPr>
      </p:pic>
      <p:pic>
        <p:nvPicPr>
          <p:cNvPr id="51205" name="Picture 5" descr="ANd9GcRwJ3uMJIvppO5Ec2urElIDpiJyyoXSO0RcvQUIokjOOImir8vh"/>
          <p:cNvPicPr>
            <a:picLocks noChangeAspect="1" noChangeArrowheads="1"/>
          </p:cNvPicPr>
          <p:nvPr/>
        </p:nvPicPr>
        <p:blipFill>
          <a:blip r:embed="rId5"/>
          <a:srcRect/>
          <a:stretch>
            <a:fillRect/>
          </a:stretch>
        </p:blipFill>
        <p:spPr bwMode="auto">
          <a:xfrm>
            <a:off x="5715000" y="2127438"/>
            <a:ext cx="3048000" cy="2073088"/>
          </a:xfrm>
          <a:prstGeom prst="rect">
            <a:avLst/>
          </a:prstGeom>
          <a:noFill/>
          <a:ln w="9525">
            <a:solidFill>
              <a:schemeClr val="tx1"/>
            </a:solidFill>
            <a:miter lim="800000"/>
            <a:headEnd/>
            <a:tailEnd/>
          </a:ln>
        </p:spPr>
      </p:pic>
      <p:pic>
        <p:nvPicPr>
          <p:cNvPr id="51206" name="Picture 6" descr="ANd9GcTo8uaTCC-AwOkGFheQKzD7zjtQ3Ga2COv6Ow43YIMRojL9bmCbkw"/>
          <p:cNvPicPr>
            <a:picLocks noChangeAspect="1" noChangeArrowheads="1"/>
          </p:cNvPicPr>
          <p:nvPr/>
        </p:nvPicPr>
        <p:blipFill>
          <a:blip r:embed="rId6"/>
          <a:srcRect/>
          <a:stretch>
            <a:fillRect/>
          </a:stretch>
        </p:blipFill>
        <p:spPr bwMode="auto">
          <a:xfrm>
            <a:off x="98236" y="2514600"/>
            <a:ext cx="2644964" cy="1677988"/>
          </a:xfrm>
          <a:prstGeom prst="rect">
            <a:avLst/>
          </a:prstGeom>
          <a:noFill/>
          <a:ln w="9525">
            <a:noFill/>
            <a:miter lim="800000"/>
            <a:headEnd/>
            <a:tailEnd/>
          </a:ln>
        </p:spPr>
      </p:pic>
      <p:pic>
        <p:nvPicPr>
          <p:cNvPr id="51207" name="Picture 7" descr="ANd9GcSHaPiI6qw1-vj-VzHtGYmqBaZjxFHWm6w8lT4ImQMKEYMLIIQx"/>
          <p:cNvPicPr>
            <a:picLocks noChangeAspect="1" noChangeArrowheads="1"/>
          </p:cNvPicPr>
          <p:nvPr/>
        </p:nvPicPr>
        <p:blipFill>
          <a:blip r:embed="rId7"/>
          <a:srcRect/>
          <a:stretch>
            <a:fillRect/>
          </a:stretch>
        </p:blipFill>
        <p:spPr bwMode="auto">
          <a:xfrm>
            <a:off x="2743200" y="457200"/>
            <a:ext cx="2600325" cy="2036763"/>
          </a:xfrm>
          <a:prstGeom prst="rect">
            <a:avLst/>
          </a:prstGeom>
          <a:noFill/>
          <a:ln w="9525">
            <a:noFill/>
            <a:miter lim="800000"/>
            <a:headEnd/>
            <a:tailEnd/>
          </a:ln>
        </p:spPr>
      </p:pic>
      <p:pic>
        <p:nvPicPr>
          <p:cNvPr id="51208" name="Picture 8" descr="ANd9GcSNrney_FPm-CQwTZBOYraDssFNvZpBobm4-_FbnxTO0id-5L8PHg"/>
          <p:cNvPicPr>
            <a:picLocks noChangeAspect="1" noChangeArrowheads="1"/>
          </p:cNvPicPr>
          <p:nvPr/>
        </p:nvPicPr>
        <p:blipFill>
          <a:blip r:embed="rId8"/>
          <a:srcRect/>
          <a:stretch>
            <a:fillRect/>
          </a:stretch>
        </p:blipFill>
        <p:spPr bwMode="auto">
          <a:xfrm>
            <a:off x="5638800" y="33337"/>
            <a:ext cx="3200400" cy="2100263"/>
          </a:xfrm>
          <a:prstGeom prst="rect">
            <a:avLst/>
          </a:prstGeom>
          <a:noFill/>
          <a:ln w="9525">
            <a:noFill/>
            <a:miter lim="800000"/>
            <a:headEnd/>
            <a:tailEnd/>
          </a:ln>
        </p:spPr>
      </p:pic>
      <p:pic>
        <p:nvPicPr>
          <p:cNvPr id="51209" name="Picture 9" descr="ANd9GcSacaC51irsLrnbdQtHaUlaJDT1O8u74FxbNb97_Zzpjvkm7FcI"/>
          <p:cNvPicPr>
            <a:picLocks noChangeAspect="1" noChangeArrowheads="1"/>
          </p:cNvPicPr>
          <p:nvPr/>
        </p:nvPicPr>
        <p:blipFill>
          <a:blip r:embed="rId9"/>
          <a:srcRect/>
          <a:stretch>
            <a:fillRect/>
          </a:stretch>
        </p:blipFill>
        <p:spPr bwMode="auto">
          <a:xfrm>
            <a:off x="6096000" y="4495800"/>
            <a:ext cx="2543175" cy="1800225"/>
          </a:xfrm>
          <a:prstGeom prst="rect">
            <a:avLst/>
          </a:prstGeom>
          <a:noFill/>
          <a:ln w="9525">
            <a:solidFill>
              <a:schemeClr val="tx1"/>
            </a:solidFill>
            <a:miter lim="800000"/>
            <a:headEnd/>
            <a:tailEnd/>
          </a:ln>
        </p:spPr>
      </p:pic>
      <p:pic>
        <p:nvPicPr>
          <p:cNvPr id="51210" name="Picture 10" descr="ANd9GcSupcQjoLynAprLCbZKUEkMDU5Khts2E1SqnAAwyGTv1A1aAGO1bQ"/>
          <p:cNvPicPr>
            <a:picLocks noChangeAspect="1" noChangeArrowheads="1"/>
          </p:cNvPicPr>
          <p:nvPr/>
        </p:nvPicPr>
        <p:blipFill>
          <a:blip r:embed="rId10"/>
          <a:srcRect/>
          <a:stretch>
            <a:fillRect/>
          </a:stretch>
        </p:blipFill>
        <p:spPr bwMode="auto">
          <a:xfrm>
            <a:off x="0" y="4495800"/>
            <a:ext cx="2743200" cy="1885950"/>
          </a:xfrm>
          <a:prstGeom prst="rect">
            <a:avLst/>
          </a:prstGeom>
          <a:noFill/>
          <a:ln w="9525">
            <a:noFill/>
            <a:miter lim="800000"/>
            <a:headEnd/>
            <a:tailEnd/>
          </a:ln>
        </p:spPr>
      </p:pic>
      <p:sp>
        <p:nvSpPr>
          <p:cNvPr id="51211" name="WordArt 12" descr="White marble"/>
          <p:cNvSpPr>
            <a:spLocks noChangeArrowheads="1" noChangeShapeType="1" noTextEdit="1"/>
          </p:cNvSpPr>
          <p:nvPr/>
        </p:nvSpPr>
        <p:spPr bwMode="auto">
          <a:xfrm>
            <a:off x="3581400" y="6172200"/>
            <a:ext cx="1038225" cy="52387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vi-VN" sz="3600" kern="10" dirty="0">
                <a:ln w="9525">
                  <a:round/>
                  <a:headEnd/>
                  <a:tailEnd/>
                </a:ln>
                <a:blipFill dpi="0" rotWithShape="0">
                  <a:blip r:embed="rId11"/>
                  <a:srcRect/>
                  <a:tile tx="0" ty="0" sx="100000" sy="100000" flip="none" algn="tl"/>
                </a:blipFill>
                <a:latin typeface="Arial"/>
                <a:cs typeface="Arial"/>
              </a:rPr>
              <a:t>Tăng</a:t>
            </a:r>
            <a:endParaRPr lang="en-US" sz="3600" kern="10" dirty="0">
              <a:ln w="9525">
                <a:round/>
                <a:headEnd/>
                <a:tailEnd/>
              </a:ln>
              <a:blipFill dpi="0" rotWithShape="0">
                <a:blip r:embed="rId11"/>
                <a:srcRect/>
                <a:tile tx="0" ty="0" sx="100000" sy="100000" flip="none" algn="tl"/>
              </a:blipFill>
              <a:latin typeface="Arial"/>
              <a:cs typeface="Ari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C8F5CD7-90AD-4B2A-9AA1-5B81ECD273DC}" type="slidenum">
              <a:rPr lang="en-US" smtClean="0"/>
              <a:pPr>
                <a:defRPr/>
              </a:pPr>
              <a:t>42</a:t>
            </a:fld>
            <a:endParaRPr lang="en-US"/>
          </a:p>
        </p:txBody>
      </p:sp>
      <p:pic>
        <p:nvPicPr>
          <p:cNvPr id="126978" name="Picture 2" descr="G:\Hoat dong cua con nguoi gay ra khi nha kinh.png"/>
          <p:cNvPicPr>
            <a:picLocks noChangeAspect="1" noChangeArrowheads="1"/>
          </p:cNvPicPr>
          <p:nvPr/>
        </p:nvPicPr>
        <p:blipFill>
          <a:blip r:embed="rId2"/>
          <a:srcRect/>
          <a:stretch>
            <a:fillRect/>
          </a:stretch>
        </p:blipFill>
        <p:spPr bwMode="auto">
          <a:xfrm>
            <a:off x="533400" y="636780"/>
            <a:ext cx="8382000" cy="6221220"/>
          </a:xfrm>
          <a:prstGeom prst="rect">
            <a:avLst/>
          </a:prstGeom>
          <a:noFill/>
        </p:spPr>
      </p:pic>
      <p:sp>
        <p:nvSpPr>
          <p:cNvPr id="4" name="Rectangle 2"/>
          <p:cNvSpPr txBox="1">
            <a:spLocks noChangeArrowheads="1"/>
          </p:cNvSpPr>
          <p:nvPr/>
        </p:nvSpPr>
        <p:spPr>
          <a:xfrm>
            <a:off x="228600" y="152400"/>
            <a:ext cx="8610600" cy="6826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chemeClr val="tx2"/>
                </a:solidFill>
                <a:effectLst/>
                <a:uLnTx/>
                <a:uFillTx/>
                <a:latin typeface="+mj-lt"/>
                <a:ea typeface="+mj-ea"/>
                <a:cs typeface="+mj-cs"/>
              </a:rPr>
              <a:t>Hoạt</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động</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của</a:t>
            </a:r>
            <a:r>
              <a:rPr kumimoji="0" lang="en-US" sz="2800" b="1" i="0" u="none" strike="noStrike" kern="0" cap="none" spc="0" normalizeH="0" noProof="0" dirty="0" smtClean="0">
                <a:ln>
                  <a:noFill/>
                </a:ln>
                <a:solidFill>
                  <a:schemeClr val="tx2"/>
                </a:solidFill>
                <a:effectLst/>
                <a:uLnTx/>
                <a:uFillTx/>
                <a:latin typeface="+mj-lt"/>
                <a:ea typeface="+mj-ea"/>
                <a:cs typeface="+mj-cs"/>
              </a:rPr>
              <a:t> con </a:t>
            </a:r>
            <a:r>
              <a:rPr kumimoji="0" lang="en-US" sz="2800" b="1" i="0" u="none" strike="noStrike" kern="0" cap="none" spc="0" normalizeH="0" noProof="0" dirty="0" err="1" smtClean="0">
                <a:ln>
                  <a:noFill/>
                </a:ln>
                <a:solidFill>
                  <a:schemeClr val="tx2"/>
                </a:solidFill>
                <a:effectLst/>
                <a:uLnTx/>
                <a:uFillTx/>
                <a:latin typeface="+mj-lt"/>
                <a:ea typeface="+mj-ea"/>
                <a:cs typeface="+mj-cs"/>
              </a:rPr>
              <a:t>người</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gây</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khí</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nhà</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kính</a:t>
            </a:r>
            <a:endParaRPr kumimoji="0" lang="en-US" sz="2800" b="0" i="0" u="none" strike="noStrike" kern="0" cap="none" spc="0" normalizeH="0" baseline="0" noProof="0" dirty="0" smtClean="0">
              <a:ln>
                <a:noFill/>
              </a:ln>
              <a:solidFill>
                <a:schemeClr val="accent2"/>
              </a:solidFill>
              <a:effectLst/>
              <a:uLnTx/>
              <a:uFillTx/>
              <a:latin typeface="Arial"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C8F5CD7-90AD-4B2A-9AA1-5B81ECD273DC}" type="slidenum">
              <a:rPr lang="en-US" smtClean="0"/>
              <a:pPr>
                <a:defRPr/>
              </a:pPr>
              <a:t>43</a:t>
            </a:fld>
            <a:endParaRPr lang="en-US"/>
          </a:p>
        </p:txBody>
      </p:sp>
      <p:pic>
        <p:nvPicPr>
          <p:cNvPr id="128002" name="Picture 2" descr="G:\Hoat dong tao ra khi cacbon CO2.png"/>
          <p:cNvPicPr>
            <a:picLocks noChangeAspect="1" noChangeArrowheads="1"/>
          </p:cNvPicPr>
          <p:nvPr/>
        </p:nvPicPr>
        <p:blipFill>
          <a:blip r:embed="rId2"/>
          <a:srcRect/>
          <a:stretch>
            <a:fillRect/>
          </a:stretch>
        </p:blipFill>
        <p:spPr bwMode="auto">
          <a:xfrm>
            <a:off x="533400" y="762000"/>
            <a:ext cx="8229600" cy="6034610"/>
          </a:xfrm>
          <a:prstGeom prst="rect">
            <a:avLst/>
          </a:prstGeom>
          <a:noFill/>
        </p:spPr>
      </p:pic>
      <p:sp>
        <p:nvSpPr>
          <p:cNvPr id="4" name="Rectangle 2"/>
          <p:cNvSpPr txBox="1">
            <a:spLocks noChangeArrowheads="1"/>
          </p:cNvSpPr>
          <p:nvPr/>
        </p:nvSpPr>
        <p:spPr>
          <a:xfrm>
            <a:off x="228600" y="152400"/>
            <a:ext cx="8610600" cy="6826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chemeClr val="tx2"/>
                </a:solidFill>
                <a:effectLst/>
                <a:uLnTx/>
                <a:uFillTx/>
                <a:latin typeface="+mj-lt"/>
                <a:ea typeface="+mj-ea"/>
                <a:cs typeface="+mj-cs"/>
              </a:rPr>
              <a:t>Hoạt</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động</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tạo</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ra</a:t>
            </a:r>
            <a:r>
              <a:rPr kumimoji="0" lang="en-US" sz="2800" b="1" i="0" u="none" strike="noStrike" kern="0" cap="none" spc="0" normalizeH="0" noProof="0" dirty="0" smtClean="0">
                <a:ln>
                  <a:noFill/>
                </a:ln>
                <a:solidFill>
                  <a:schemeClr val="tx2"/>
                </a:solidFill>
                <a:effectLst/>
                <a:uLnTx/>
                <a:uFillTx/>
                <a:latin typeface="+mj-lt"/>
                <a:ea typeface="+mj-ea"/>
                <a:cs typeface="+mj-cs"/>
              </a:rPr>
              <a:t> CO2</a:t>
            </a:r>
            <a:endParaRPr kumimoji="0" lang="en-US" sz="2800" b="0" i="0" u="none" strike="noStrike" kern="0" cap="none" spc="0" normalizeH="0" baseline="0" noProof="0" dirty="0" smtClean="0">
              <a:ln>
                <a:noFill/>
              </a:ln>
              <a:solidFill>
                <a:schemeClr val="accent2"/>
              </a:solidFill>
              <a:effectLst/>
              <a:uLnTx/>
              <a:uFillTx/>
              <a:latin typeface="Arial"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p>
            <a:fld id="{5D3740F7-39D6-47BE-9B89-DDFF723414B6}" type="slidenum">
              <a:rPr lang="en-US" smtClean="0"/>
              <a:pPr/>
              <a:t>44</a:t>
            </a:fld>
            <a:endParaRPr lang="en-US" smtClean="0"/>
          </a:p>
        </p:txBody>
      </p:sp>
      <p:sp>
        <p:nvSpPr>
          <p:cNvPr id="33794" name="Rectangle 2"/>
          <p:cNvSpPr>
            <a:spLocks noGrp="1" noChangeArrowheads="1"/>
          </p:cNvSpPr>
          <p:nvPr>
            <p:ph type="title"/>
          </p:nvPr>
        </p:nvSpPr>
        <p:spPr>
          <a:xfrm>
            <a:off x="533400" y="457200"/>
            <a:ext cx="8001000" cy="682625"/>
          </a:xfrm>
        </p:spPr>
        <p:txBody>
          <a:bodyPr/>
          <a:lstStyle/>
          <a:p>
            <a:pPr eaLnBrk="1" hangingPunct="1">
              <a:defRPr/>
            </a:pPr>
            <a:r>
              <a:rPr lang="en-US" sz="2800" b="1" dirty="0" smtClean="0"/>
              <a:t>5 </a:t>
            </a:r>
            <a:r>
              <a:rPr lang="en-US" sz="2800" b="1" dirty="0" err="1" smtClean="0"/>
              <a:t>tác</a:t>
            </a:r>
            <a:r>
              <a:rPr lang="en-US" sz="2800" b="1" dirty="0" smtClean="0"/>
              <a:t> </a:t>
            </a:r>
            <a:r>
              <a:rPr lang="en-US" sz="2800" b="1" dirty="0" err="1" smtClean="0"/>
              <a:t>động</a:t>
            </a:r>
            <a:r>
              <a:rPr lang="en-US" sz="2800" b="1" dirty="0" smtClean="0"/>
              <a:t> </a:t>
            </a:r>
            <a:r>
              <a:rPr lang="en-US" sz="2800" b="1" dirty="0" err="1" smtClean="0"/>
              <a:t>của</a:t>
            </a:r>
            <a:r>
              <a:rPr lang="en-US" sz="2800" b="1" dirty="0" smtClean="0"/>
              <a:t> BĐKH </a:t>
            </a:r>
            <a:r>
              <a:rPr lang="en-US" sz="2800" b="1" dirty="0" err="1" smtClean="0"/>
              <a:t>tại</a:t>
            </a:r>
            <a:r>
              <a:rPr lang="en-US" sz="2800" b="1" dirty="0" smtClean="0"/>
              <a:t> </a:t>
            </a:r>
            <a:r>
              <a:rPr lang="en-US" sz="2800" b="1" dirty="0" err="1" smtClean="0"/>
              <a:t>Việt</a:t>
            </a:r>
            <a:r>
              <a:rPr lang="en-US" sz="2800" b="1" dirty="0" smtClean="0"/>
              <a:t> Nam</a:t>
            </a:r>
            <a:endParaRPr lang="en-US" sz="2800" dirty="0" smtClean="0">
              <a:solidFill>
                <a:schemeClr val="accent2"/>
              </a:solidFill>
              <a:latin typeface="Arial" charset="0"/>
            </a:endParaRPr>
          </a:p>
        </p:txBody>
      </p:sp>
      <p:sp>
        <p:nvSpPr>
          <p:cNvPr id="9220" name="Rectangle 3"/>
          <p:cNvSpPr>
            <a:spLocks noGrp="1" noChangeArrowheads="1"/>
          </p:cNvSpPr>
          <p:nvPr>
            <p:ph type="body" idx="1"/>
          </p:nvPr>
        </p:nvSpPr>
        <p:spPr>
          <a:xfrm>
            <a:off x="152400" y="1905000"/>
            <a:ext cx="8763000" cy="4343400"/>
          </a:xfrm>
        </p:spPr>
        <p:txBody>
          <a:bodyPr/>
          <a:lstStyle/>
          <a:p>
            <a:pPr lvl="0"/>
            <a:r>
              <a:rPr lang="en-US" sz="2400" dirty="0" err="1" smtClean="0"/>
              <a:t>Tác</a:t>
            </a:r>
            <a:r>
              <a:rPr lang="en-US" sz="2400" dirty="0" smtClean="0"/>
              <a:t> </a:t>
            </a:r>
            <a:r>
              <a:rPr lang="en-US" sz="2400" dirty="0" err="1" smtClean="0"/>
              <a:t>động</a:t>
            </a:r>
            <a:r>
              <a:rPr lang="en-US" sz="2400" dirty="0" smtClean="0"/>
              <a:t> </a:t>
            </a:r>
            <a:r>
              <a:rPr lang="en-US" sz="2400" dirty="0" err="1" smtClean="0"/>
              <a:t>đến</a:t>
            </a:r>
            <a:r>
              <a:rPr lang="en-US" sz="2400" dirty="0" smtClean="0"/>
              <a:t> </a:t>
            </a:r>
            <a:r>
              <a:rPr lang="en-US" sz="2400" dirty="0" err="1" smtClean="0"/>
              <a:t>tài</a:t>
            </a:r>
            <a:r>
              <a:rPr lang="en-US" sz="2400" dirty="0" smtClean="0"/>
              <a:t> </a:t>
            </a:r>
            <a:r>
              <a:rPr lang="en-US" sz="2400" dirty="0" err="1" smtClean="0"/>
              <a:t>nguyên</a:t>
            </a:r>
            <a:r>
              <a:rPr lang="en-US" sz="2400" dirty="0" smtClean="0"/>
              <a:t> </a:t>
            </a:r>
            <a:r>
              <a:rPr lang="en-US" sz="2400" dirty="0" err="1" smtClean="0"/>
              <a:t>nước</a:t>
            </a:r>
            <a:r>
              <a:rPr lang="en-US" sz="2400" dirty="0" smtClean="0"/>
              <a:t>. </a:t>
            </a:r>
          </a:p>
          <a:p>
            <a:pPr lvl="0"/>
            <a:r>
              <a:rPr lang="en-US" sz="2400" dirty="0" err="1" smtClean="0"/>
              <a:t>Tác</a:t>
            </a:r>
            <a:r>
              <a:rPr lang="en-US" sz="2400" dirty="0" smtClean="0"/>
              <a:t> </a:t>
            </a:r>
            <a:r>
              <a:rPr lang="en-US" sz="2400" dirty="0" err="1" smtClean="0"/>
              <a:t>động</a:t>
            </a:r>
            <a:r>
              <a:rPr lang="en-US" sz="2400" dirty="0" smtClean="0"/>
              <a:t> </a:t>
            </a:r>
            <a:r>
              <a:rPr lang="en-US" sz="2400" dirty="0" err="1" smtClean="0"/>
              <a:t>đến</a:t>
            </a:r>
            <a:r>
              <a:rPr lang="en-US" sz="2400" dirty="0" smtClean="0"/>
              <a:t> </a:t>
            </a:r>
            <a:r>
              <a:rPr lang="en-US" sz="2400" dirty="0" err="1" smtClean="0"/>
              <a:t>hệ</a:t>
            </a:r>
            <a:r>
              <a:rPr lang="en-US" sz="2400" dirty="0" smtClean="0"/>
              <a:t> </a:t>
            </a:r>
            <a:r>
              <a:rPr lang="en-US" sz="2400" dirty="0" err="1" smtClean="0"/>
              <a:t>sinh</a:t>
            </a:r>
            <a:r>
              <a:rPr lang="en-US" sz="2400" dirty="0" smtClean="0"/>
              <a:t> </a:t>
            </a:r>
            <a:r>
              <a:rPr lang="en-US" sz="2400" dirty="0" err="1" smtClean="0"/>
              <a:t>thái</a:t>
            </a:r>
            <a:r>
              <a:rPr lang="en-US" sz="2400" dirty="0" smtClean="0"/>
              <a:t> </a:t>
            </a:r>
            <a:r>
              <a:rPr lang="en-US" sz="2400" dirty="0" err="1" smtClean="0"/>
              <a:t>tự</a:t>
            </a:r>
            <a:r>
              <a:rPr lang="en-US" sz="2400" dirty="0" smtClean="0"/>
              <a:t> </a:t>
            </a:r>
            <a:r>
              <a:rPr lang="en-US" sz="2400" dirty="0" err="1" smtClean="0"/>
              <a:t>nhiên</a:t>
            </a:r>
            <a:r>
              <a:rPr lang="en-US" sz="2400" dirty="0" smtClean="0"/>
              <a:t>. </a:t>
            </a:r>
          </a:p>
          <a:p>
            <a:pPr lvl="0"/>
            <a:r>
              <a:rPr lang="en-US" sz="2400" dirty="0" err="1" smtClean="0"/>
              <a:t>Tác</a:t>
            </a:r>
            <a:r>
              <a:rPr lang="en-US" sz="2400" dirty="0" smtClean="0"/>
              <a:t> </a:t>
            </a:r>
            <a:r>
              <a:rPr lang="en-US" sz="2400" dirty="0" err="1" smtClean="0"/>
              <a:t>động</a:t>
            </a:r>
            <a:r>
              <a:rPr lang="en-US" sz="2400" dirty="0" smtClean="0"/>
              <a:t> </a:t>
            </a:r>
            <a:r>
              <a:rPr lang="en-US" sz="2400" dirty="0" err="1" smtClean="0"/>
              <a:t>đến</a:t>
            </a:r>
            <a:r>
              <a:rPr lang="en-US" sz="2400" dirty="0" smtClean="0"/>
              <a:t> </a:t>
            </a:r>
            <a:r>
              <a:rPr lang="en-US" sz="2400" dirty="0" err="1" smtClean="0"/>
              <a:t>hệ</a:t>
            </a:r>
            <a:r>
              <a:rPr lang="en-US" sz="2400" dirty="0" smtClean="0"/>
              <a:t> </a:t>
            </a:r>
            <a:r>
              <a:rPr lang="en-US" sz="2400" dirty="0" err="1" smtClean="0"/>
              <a:t>thống</a:t>
            </a:r>
            <a:r>
              <a:rPr lang="en-US" sz="2400" dirty="0" smtClean="0"/>
              <a:t> </a:t>
            </a:r>
            <a:r>
              <a:rPr lang="vi-VN" sz="2400" dirty="0" smtClean="0"/>
              <a:t>lương thực</a:t>
            </a:r>
            <a:r>
              <a:rPr lang="en-US" sz="2400" dirty="0" smtClean="0"/>
              <a:t> </a:t>
            </a:r>
            <a:r>
              <a:rPr lang="en-US" sz="2400" dirty="0" err="1" smtClean="0"/>
              <a:t>và</a:t>
            </a:r>
            <a:r>
              <a:rPr lang="en-US" sz="2400" dirty="0" smtClean="0"/>
              <a:t> an </a:t>
            </a:r>
            <a:r>
              <a:rPr lang="en-US" sz="2400" dirty="0" err="1" smtClean="0"/>
              <a:t>ninh</a:t>
            </a:r>
            <a:r>
              <a:rPr lang="en-US" sz="2400" dirty="0" smtClean="0"/>
              <a:t> </a:t>
            </a:r>
            <a:r>
              <a:rPr lang="en-US" sz="2400" dirty="0" err="1" smtClean="0"/>
              <a:t>lương</a:t>
            </a:r>
            <a:r>
              <a:rPr lang="en-US" sz="2400" dirty="0" smtClean="0"/>
              <a:t> </a:t>
            </a:r>
            <a:r>
              <a:rPr lang="en-US" sz="2400" dirty="0" err="1" smtClean="0"/>
              <a:t>thực</a:t>
            </a:r>
            <a:r>
              <a:rPr lang="en-US" sz="2400" dirty="0" smtClean="0"/>
              <a:t>. </a:t>
            </a:r>
          </a:p>
          <a:p>
            <a:pPr lvl="0"/>
            <a:r>
              <a:rPr lang="en-US" sz="2400" dirty="0" err="1" smtClean="0"/>
              <a:t>Tác</a:t>
            </a:r>
            <a:r>
              <a:rPr lang="en-US" sz="2400" dirty="0" smtClean="0"/>
              <a:t> </a:t>
            </a:r>
            <a:r>
              <a:rPr lang="en-US" sz="2400" dirty="0" err="1" smtClean="0"/>
              <a:t>động</a:t>
            </a:r>
            <a:r>
              <a:rPr lang="en-US" sz="2400" dirty="0" smtClean="0"/>
              <a:t> </a:t>
            </a:r>
            <a:r>
              <a:rPr lang="en-US" sz="2400" dirty="0" err="1" smtClean="0"/>
              <a:t>đến</a:t>
            </a:r>
            <a:r>
              <a:rPr lang="en-US" sz="2400" dirty="0" smtClean="0"/>
              <a:t> </a:t>
            </a:r>
            <a:r>
              <a:rPr lang="en-US" sz="2400" dirty="0" err="1" smtClean="0"/>
              <a:t>khu</a:t>
            </a:r>
            <a:r>
              <a:rPr lang="en-US" sz="2400" dirty="0" smtClean="0"/>
              <a:t> </a:t>
            </a:r>
            <a:r>
              <a:rPr lang="en-US" sz="2400" dirty="0" err="1" smtClean="0"/>
              <a:t>dân</a:t>
            </a:r>
            <a:r>
              <a:rPr lang="en-US" sz="2400" dirty="0" smtClean="0"/>
              <a:t> </a:t>
            </a:r>
            <a:r>
              <a:rPr lang="en-US" sz="2400" dirty="0" err="1" smtClean="0"/>
              <a:t>cư</a:t>
            </a:r>
            <a:r>
              <a:rPr lang="en-US" sz="2400" dirty="0" smtClean="0"/>
              <a:t>, </a:t>
            </a:r>
            <a:r>
              <a:rPr lang="en-US" sz="2400" dirty="0" err="1" smtClean="0"/>
              <a:t>cơ</a:t>
            </a:r>
            <a:r>
              <a:rPr lang="en-US" sz="2400" dirty="0" smtClean="0"/>
              <a:t> </a:t>
            </a:r>
            <a:r>
              <a:rPr lang="en-US" sz="2400" dirty="0" err="1" smtClean="0"/>
              <a:t>sở</a:t>
            </a:r>
            <a:r>
              <a:rPr lang="en-US" sz="2400" dirty="0" smtClean="0"/>
              <a:t> </a:t>
            </a:r>
            <a:r>
              <a:rPr lang="en-US" sz="2400" dirty="0" err="1" smtClean="0"/>
              <a:t>hạ</a:t>
            </a:r>
            <a:r>
              <a:rPr lang="en-US" sz="2400" dirty="0" smtClean="0"/>
              <a:t> </a:t>
            </a:r>
            <a:r>
              <a:rPr lang="en-US" sz="2400" dirty="0" err="1" smtClean="0"/>
              <a:t>tầng</a:t>
            </a:r>
            <a:r>
              <a:rPr lang="en-US" sz="2400" dirty="0" smtClean="0"/>
              <a:t> </a:t>
            </a:r>
            <a:r>
              <a:rPr lang="en-US" sz="2400" dirty="0" err="1" smtClean="0"/>
              <a:t>và</a:t>
            </a:r>
            <a:r>
              <a:rPr lang="en-US" sz="2400" dirty="0" smtClean="0"/>
              <a:t> du </a:t>
            </a:r>
            <a:r>
              <a:rPr lang="en-US" sz="2400" dirty="0" err="1" smtClean="0"/>
              <a:t>lịch</a:t>
            </a:r>
            <a:r>
              <a:rPr lang="en-US" sz="2400" dirty="0" smtClean="0"/>
              <a:t>.</a:t>
            </a:r>
          </a:p>
          <a:p>
            <a:pPr lvl="0"/>
            <a:r>
              <a:rPr lang="en-US" sz="2400" dirty="0" err="1" smtClean="0"/>
              <a:t>Tác</a:t>
            </a:r>
            <a:r>
              <a:rPr lang="en-US" sz="2400" dirty="0" smtClean="0"/>
              <a:t> </a:t>
            </a:r>
            <a:r>
              <a:rPr lang="en-US" sz="2400" dirty="0" err="1" smtClean="0"/>
              <a:t>động</a:t>
            </a:r>
            <a:r>
              <a:rPr lang="en-US" sz="2400" dirty="0" smtClean="0"/>
              <a:t> </a:t>
            </a:r>
            <a:r>
              <a:rPr lang="en-US" sz="2400" dirty="0" err="1" smtClean="0"/>
              <a:t>đến</a:t>
            </a:r>
            <a:r>
              <a:rPr lang="en-US" sz="2400" dirty="0" smtClean="0"/>
              <a:t> </a:t>
            </a:r>
            <a:r>
              <a:rPr lang="en-US" sz="2400" dirty="0" err="1" smtClean="0"/>
              <a:t>sức</a:t>
            </a:r>
            <a:r>
              <a:rPr lang="en-US" sz="2400" dirty="0" smtClean="0"/>
              <a:t> </a:t>
            </a:r>
            <a:r>
              <a:rPr lang="en-US" sz="2400" dirty="0" err="1" smtClean="0"/>
              <a:t>khỏe</a:t>
            </a:r>
            <a:r>
              <a:rPr lang="en-US" sz="2400" dirty="0" smtClean="0"/>
              <a:t> con </a:t>
            </a:r>
            <a:r>
              <a:rPr lang="en-US" sz="2400" dirty="0" err="1" smtClean="0"/>
              <a:t>người</a:t>
            </a:r>
            <a:r>
              <a:rPr lang="en-US" sz="2400" dirty="0" smtClean="0"/>
              <a:t>, an </a:t>
            </a:r>
            <a:r>
              <a:rPr lang="en-US" sz="2400" dirty="0" err="1" smtClean="0"/>
              <a:t>toàn</a:t>
            </a:r>
            <a:r>
              <a:rPr lang="en-US" sz="2400" dirty="0" smtClean="0"/>
              <a:t> </a:t>
            </a:r>
            <a:r>
              <a:rPr lang="en-US" sz="2400" dirty="0" err="1" smtClean="0"/>
              <a:t>tính</a:t>
            </a:r>
            <a:r>
              <a:rPr lang="en-US" sz="2400" dirty="0" smtClean="0"/>
              <a:t> </a:t>
            </a:r>
            <a:r>
              <a:rPr lang="en-US" sz="2400" dirty="0" err="1" smtClean="0"/>
              <a:t>mạng</a:t>
            </a:r>
            <a:r>
              <a:rPr lang="en-US" sz="2400" dirty="0" smtClean="0"/>
              <a:t> </a:t>
            </a:r>
            <a:r>
              <a:rPr lang="en-US" sz="2400" dirty="0" err="1" smtClean="0"/>
              <a:t>và</a:t>
            </a:r>
            <a:r>
              <a:rPr lang="en-US" sz="2400" dirty="0" smtClean="0"/>
              <a:t> </a:t>
            </a:r>
            <a:r>
              <a:rPr lang="en-US" sz="2400" dirty="0" err="1" smtClean="0"/>
              <a:t>phúc</a:t>
            </a:r>
            <a:r>
              <a:rPr lang="en-US" sz="2400" dirty="0" smtClean="0"/>
              <a:t> </a:t>
            </a:r>
            <a:r>
              <a:rPr lang="en-US" sz="2400" dirty="0" err="1" smtClean="0"/>
              <a:t>lợi</a:t>
            </a:r>
            <a:r>
              <a:rPr lang="en-US" sz="2400" dirty="0" smtClean="0"/>
              <a:t> </a:t>
            </a:r>
            <a:r>
              <a:rPr lang="en-US" sz="2400" dirty="0" err="1" smtClean="0"/>
              <a:t>xã</a:t>
            </a:r>
            <a:r>
              <a:rPr lang="en-US" sz="2400" dirty="0" smtClean="0"/>
              <a:t> </a:t>
            </a:r>
            <a:r>
              <a:rPr lang="en-US" sz="2400" dirty="0" err="1" smtClean="0"/>
              <a:t>hội</a:t>
            </a:r>
            <a:r>
              <a:rPr lang="en-US" sz="2400" dirty="0" smtClean="0">
                <a:hlinkClick r:id="rId2" action="ppaction://hlinkpres?slideindex=1&amp;slidetitle="/>
              </a:rPr>
              <a:t>.</a:t>
            </a:r>
            <a:r>
              <a:rPr lang="en-US" sz="2400" dirty="0" smtClean="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p>
            <a:fld id="{5E23CD88-9697-449B-BAEB-1995608BF173}" type="slidenum">
              <a:rPr lang="en-US" smtClean="0"/>
              <a:pPr/>
              <a:t>45</a:t>
            </a:fld>
            <a:endParaRPr lang="en-US" smtClean="0"/>
          </a:p>
        </p:txBody>
      </p:sp>
      <p:sp>
        <p:nvSpPr>
          <p:cNvPr id="10243" name="Rectangle 3"/>
          <p:cNvSpPr>
            <a:spLocks noGrp="1" noChangeArrowheads="1"/>
          </p:cNvSpPr>
          <p:nvPr>
            <p:ph type="body" idx="1"/>
          </p:nvPr>
        </p:nvSpPr>
        <p:spPr>
          <a:xfrm>
            <a:off x="152400" y="1752600"/>
            <a:ext cx="8991600" cy="4419600"/>
          </a:xfrm>
        </p:spPr>
        <p:txBody>
          <a:bodyPr/>
          <a:lstStyle/>
          <a:p>
            <a:pPr>
              <a:buNone/>
            </a:pPr>
            <a:r>
              <a:rPr lang="en-US" sz="2400" b="1" i="1" dirty="0" smtClean="0"/>
              <a:t>1. Philippines</a:t>
            </a:r>
            <a:endParaRPr lang="en-US" sz="2400" dirty="0" smtClean="0"/>
          </a:p>
          <a:p>
            <a:r>
              <a:rPr lang="en-US" sz="2400" dirty="0" err="1" smtClean="0"/>
              <a:t>Philipppines</a:t>
            </a:r>
            <a:r>
              <a:rPr lang="en-US" sz="2400" dirty="0" smtClean="0"/>
              <a:t>, </a:t>
            </a:r>
            <a:r>
              <a:rPr lang="en-US" sz="2400" dirty="0" err="1" smtClean="0"/>
              <a:t>đất</a:t>
            </a:r>
            <a:r>
              <a:rPr lang="en-US" sz="2400" dirty="0" smtClean="0"/>
              <a:t> </a:t>
            </a:r>
            <a:r>
              <a:rPr lang="en-US" sz="2400" dirty="0" err="1" smtClean="0"/>
              <a:t>nước</a:t>
            </a:r>
            <a:r>
              <a:rPr lang="en-US" sz="2400" dirty="0" smtClean="0"/>
              <a:t> </a:t>
            </a:r>
            <a:r>
              <a:rPr lang="en-US" sz="2400" dirty="0" err="1" smtClean="0"/>
              <a:t>với</a:t>
            </a:r>
            <a:r>
              <a:rPr lang="en-US" sz="2400" dirty="0" smtClean="0"/>
              <a:t> </a:t>
            </a:r>
            <a:r>
              <a:rPr lang="en-US" sz="2400" b="1" dirty="0" smtClean="0"/>
              <a:t>7.000</a:t>
            </a:r>
            <a:r>
              <a:rPr lang="en-US" sz="2400" dirty="0" smtClean="0"/>
              <a:t> </a:t>
            </a:r>
            <a:r>
              <a:rPr lang="en-US" sz="2400" dirty="0" err="1" smtClean="0"/>
              <a:t>hòn</a:t>
            </a:r>
            <a:r>
              <a:rPr lang="en-US" sz="2400" dirty="0" smtClean="0"/>
              <a:t> </a:t>
            </a:r>
            <a:r>
              <a:rPr lang="en-US" sz="2400" dirty="0" err="1" smtClean="0"/>
              <a:t>đảo</a:t>
            </a:r>
            <a:r>
              <a:rPr lang="en-US" sz="2400" dirty="0" smtClean="0"/>
              <a:t>, </a:t>
            </a:r>
            <a:r>
              <a:rPr lang="en-US" sz="2400" dirty="0" err="1" smtClean="0"/>
              <a:t>dẫn</a:t>
            </a:r>
            <a:r>
              <a:rPr lang="en-US" sz="2400" dirty="0" smtClean="0"/>
              <a:t> </a:t>
            </a:r>
            <a:r>
              <a:rPr lang="en-US" sz="2400" dirty="0" err="1" smtClean="0"/>
              <a:t>đầu</a:t>
            </a:r>
            <a:r>
              <a:rPr lang="en-US" sz="2400" dirty="0" smtClean="0"/>
              <a:t> </a:t>
            </a:r>
            <a:r>
              <a:rPr lang="en-US" sz="2400" dirty="0" err="1" smtClean="0"/>
              <a:t>danh</a:t>
            </a:r>
            <a:r>
              <a:rPr lang="en-US" sz="2400" dirty="0" smtClean="0"/>
              <a:t> </a:t>
            </a:r>
            <a:r>
              <a:rPr lang="en-US" sz="2400" dirty="0" err="1" smtClean="0"/>
              <a:t>sách</a:t>
            </a:r>
            <a:r>
              <a:rPr lang="en-US" sz="2400" dirty="0" smtClean="0"/>
              <a:t> </a:t>
            </a:r>
            <a:r>
              <a:rPr lang="en-US" sz="2400" dirty="0" err="1" smtClean="0"/>
              <a:t>của</a:t>
            </a:r>
            <a:r>
              <a:rPr lang="en-US" sz="2400" dirty="0" smtClean="0"/>
              <a:t> </a:t>
            </a:r>
            <a:r>
              <a:rPr lang="en-US" sz="2400" dirty="0" err="1" smtClean="0"/>
              <a:t>Ngân</a:t>
            </a:r>
            <a:r>
              <a:rPr lang="en-US" sz="2400" dirty="0" smtClean="0"/>
              <a:t> </a:t>
            </a:r>
            <a:r>
              <a:rPr lang="en-US" sz="2400" dirty="0" err="1" smtClean="0"/>
              <a:t>hàng</a:t>
            </a:r>
            <a:r>
              <a:rPr lang="en-US" sz="2400" dirty="0" smtClean="0"/>
              <a:t> </a:t>
            </a:r>
            <a:r>
              <a:rPr lang="en-US" sz="2400" dirty="0" err="1" smtClean="0"/>
              <a:t>Thế</a:t>
            </a:r>
            <a:r>
              <a:rPr lang="en-US" sz="2400" dirty="0" smtClean="0"/>
              <a:t> </a:t>
            </a:r>
            <a:r>
              <a:rPr lang="en-US" sz="2400" dirty="0" err="1" smtClean="0"/>
              <a:t>giới</a:t>
            </a:r>
            <a:r>
              <a:rPr lang="en-US" sz="2400" dirty="0" smtClean="0"/>
              <a:t> (WB) </a:t>
            </a:r>
            <a:r>
              <a:rPr lang="en-US" sz="2400" dirty="0" err="1" smtClean="0"/>
              <a:t>về</a:t>
            </a:r>
            <a:r>
              <a:rPr lang="en-US" sz="2400" dirty="0" smtClean="0"/>
              <a:t> BĐKH.</a:t>
            </a:r>
          </a:p>
          <a:p>
            <a:r>
              <a:rPr lang="en-US" sz="2400" dirty="0" err="1" smtClean="0"/>
              <a:t>Tháng</a:t>
            </a:r>
            <a:r>
              <a:rPr lang="en-US" sz="2400" dirty="0" smtClean="0"/>
              <a:t> 11/2013, </a:t>
            </a:r>
            <a:r>
              <a:rPr lang="en-US" sz="2400" b="1" dirty="0" err="1" smtClean="0"/>
              <a:t>siêu</a:t>
            </a:r>
            <a:r>
              <a:rPr lang="en-US" sz="2400" b="1" dirty="0" smtClean="0"/>
              <a:t> </a:t>
            </a:r>
            <a:r>
              <a:rPr lang="en-US" sz="2400" b="1" dirty="0" err="1" smtClean="0"/>
              <a:t>bão</a:t>
            </a:r>
            <a:r>
              <a:rPr lang="en-US" sz="2400" b="1" dirty="0" smtClean="0"/>
              <a:t> </a:t>
            </a:r>
            <a:r>
              <a:rPr lang="en-US" sz="2400" b="1" dirty="0" err="1" smtClean="0"/>
              <a:t>Haiyan</a:t>
            </a:r>
            <a:r>
              <a:rPr lang="en-US" sz="2400" dirty="0" smtClean="0"/>
              <a:t>: </a:t>
            </a:r>
            <a:r>
              <a:rPr lang="en-US" sz="2400" dirty="0" err="1" smtClean="0"/>
              <a:t>hơn</a:t>
            </a:r>
            <a:r>
              <a:rPr lang="en-US" sz="2400" dirty="0" smtClean="0"/>
              <a:t> 6.000 </a:t>
            </a:r>
            <a:r>
              <a:rPr lang="en-US" sz="2400" dirty="0" err="1" smtClean="0"/>
              <a:t>người</a:t>
            </a:r>
            <a:r>
              <a:rPr lang="en-US" sz="2400" dirty="0" smtClean="0"/>
              <a:t> </a:t>
            </a:r>
            <a:r>
              <a:rPr lang="en-US" sz="2400" dirty="0" err="1" smtClean="0"/>
              <a:t>chết</a:t>
            </a:r>
            <a:r>
              <a:rPr lang="en-US" sz="2400" dirty="0" smtClean="0"/>
              <a:t>, </a:t>
            </a:r>
            <a:r>
              <a:rPr lang="en-US" sz="2400" dirty="0" err="1" smtClean="0"/>
              <a:t>gây</a:t>
            </a:r>
            <a:r>
              <a:rPr lang="en-US" sz="2400" dirty="0" smtClean="0"/>
              <a:t> </a:t>
            </a:r>
            <a:r>
              <a:rPr lang="en-US" sz="2400" dirty="0" err="1" smtClean="0"/>
              <a:t>thiệt</a:t>
            </a:r>
            <a:r>
              <a:rPr lang="en-US" sz="2400" dirty="0" smtClean="0"/>
              <a:t> </a:t>
            </a:r>
            <a:r>
              <a:rPr lang="en-US" sz="2400" dirty="0" err="1" smtClean="0"/>
              <a:t>hại</a:t>
            </a:r>
            <a:r>
              <a:rPr lang="en-US" sz="2400" dirty="0" smtClean="0"/>
              <a:t> </a:t>
            </a:r>
            <a:r>
              <a:rPr lang="en-US" sz="2400" dirty="0" err="1" smtClean="0"/>
              <a:t>ước</a:t>
            </a:r>
            <a:r>
              <a:rPr lang="en-US" sz="2400" dirty="0" smtClean="0"/>
              <a:t> </a:t>
            </a:r>
            <a:r>
              <a:rPr lang="en-US" sz="2400" dirty="0" err="1" smtClean="0"/>
              <a:t>tính</a:t>
            </a:r>
            <a:r>
              <a:rPr lang="en-US" sz="2400" dirty="0" smtClean="0"/>
              <a:t> 12,9 </a:t>
            </a:r>
            <a:r>
              <a:rPr lang="en-US" sz="2400" dirty="0" err="1" smtClean="0"/>
              <a:t>tỷ</a:t>
            </a:r>
            <a:r>
              <a:rPr lang="en-US" sz="2400" dirty="0" smtClean="0"/>
              <a:t> USD.</a:t>
            </a:r>
          </a:p>
          <a:p>
            <a:pPr>
              <a:buNone/>
            </a:pPr>
            <a:r>
              <a:rPr lang="en-US" sz="2400" b="1" i="1" dirty="0" smtClean="0"/>
              <a:t>2. Bangladesh</a:t>
            </a:r>
            <a:endParaRPr lang="en-US" sz="2400" dirty="0" smtClean="0"/>
          </a:p>
          <a:p>
            <a:r>
              <a:rPr lang="en-US" sz="2400" dirty="0" smtClean="0"/>
              <a:t>Theo WB, </a:t>
            </a:r>
            <a:r>
              <a:rPr lang="en-US" sz="2400" b="1" dirty="0" err="1" smtClean="0"/>
              <a:t>băng</a:t>
            </a:r>
            <a:r>
              <a:rPr lang="en-US" sz="2400" b="1" dirty="0" smtClean="0"/>
              <a:t> tan </a:t>
            </a:r>
            <a:r>
              <a:rPr lang="en-US" sz="2400" b="1" dirty="0" err="1" smtClean="0"/>
              <a:t>chảy</a:t>
            </a:r>
            <a:r>
              <a:rPr lang="en-US" sz="2400" b="1" dirty="0" smtClean="0"/>
              <a:t> </a:t>
            </a:r>
            <a:r>
              <a:rPr lang="en-US" sz="2400" b="1" dirty="0" err="1" smtClean="0"/>
              <a:t>từ</a:t>
            </a:r>
            <a:r>
              <a:rPr lang="en-US" sz="2400" b="1" dirty="0" smtClean="0"/>
              <a:t> </a:t>
            </a:r>
            <a:r>
              <a:rPr lang="en-US" sz="2400" b="1" dirty="0" err="1" smtClean="0"/>
              <a:t>dãy</a:t>
            </a:r>
            <a:r>
              <a:rPr lang="en-US" sz="2400" b="1" dirty="0" smtClean="0"/>
              <a:t> Himalaya </a:t>
            </a:r>
            <a:r>
              <a:rPr lang="en-US" sz="2400" dirty="0" err="1" smtClean="0"/>
              <a:t>khiến</a:t>
            </a:r>
            <a:r>
              <a:rPr lang="en-US" sz="2400" dirty="0" smtClean="0"/>
              <a:t> </a:t>
            </a:r>
            <a:r>
              <a:rPr lang="en-US" sz="2400" dirty="0" err="1" smtClean="0"/>
              <a:t>mực</a:t>
            </a:r>
            <a:r>
              <a:rPr lang="en-US" sz="2400" dirty="0" smtClean="0"/>
              <a:t> </a:t>
            </a:r>
            <a:r>
              <a:rPr lang="en-US" sz="2400" dirty="0" err="1" smtClean="0"/>
              <a:t>nước</a:t>
            </a:r>
            <a:r>
              <a:rPr lang="en-US" sz="2400" dirty="0" smtClean="0"/>
              <a:t> </a:t>
            </a:r>
            <a:r>
              <a:rPr lang="en-US" sz="2400" dirty="0" err="1" smtClean="0"/>
              <a:t>sông</a:t>
            </a:r>
            <a:r>
              <a:rPr lang="en-US" sz="2400" dirty="0" smtClean="0"/>
              <a:t> </a:t>
            </a:r>
            <a:r>
              <a:rPr lang="en-US" sz="2400" dirty="0" err="1" smtClean="0"/>
              <a:t>Hằng</a:t>
            </a:r>
            <a:r>
              <a:rPr lang="en-US" sz="2400" dirty="0" smtClean="0"/>
              <a:t> </a:t>
            </a:r>
            <a:r>
              <a:rPr lang="en-US" sz="2400" dirty="0" err="1" smtClean="0"/>
              <a:t>và</a:t>
            </a:r>
            <a:r>
              <a:rPr lang="en-US" sz="2400" dirty="0" smtClean="0"/>
              <a:t> </a:t>
            </a:r>
            <a:r>
              <a:rPr lang="en-US" sz="2400" dirty="0" err="1" smtClean="0"/>
              <a:t>sông</a:t>
            </a:r>
            <a:r>
              <a:rPr lang="en-US" sz="2400" dirty="0" smtClean="0"/>
              <a:t> Brahmaputra </a:t>
            </a:r>
            <a:r>
              <a:rPr lang="en-US" sz="2400" dirty="0" err="1" smtClean="0"/>
              <a:t>dâng</a:t>
            </a:r>
            <a:r>
              <a:rPr lang="en-US" sz="2400" dirty="0" smtClean="0"/>
              <a:t> </a:t>
            </a:r>
            <a:r>
              <a:rPr lang="en-US" sz="2400" dirty="0" err="1" smtClean="0"/>
              <a:t>lên</a:t>
            </a:r>
            <a:r>
              <a:rPr lang="en-US" sz="2400" dirty="0" smtClean="0"/>
              <a:t>, </a:t>
            </a:r>
            <a:r>
              <a:rPr lang="en-US" sz="2400" dirty="0" err="1" smtClean="0"/>
              <a:t>gây</a:t>
            </a:r>
            <a:r>
              <a:rPr lang="en-US" sz="2400" dirty="0" smtClean="0"/>
              <a:t> </a:t>
            </a:r>
            <a:r>
              <a:rPr lang="en-US" sz="2400" dirty="0" err="1" smtClean="0"/>
              <a:t>ngập</a:t>
            </a:r>
            <a:r>
              <a:rPr lang="en-US" sz="2400" dirty="0" smtClean="0"/>
              <a:t> </a:t>
            </a:r>
            <a:r>
              <a:rPr lang="en-US" sz="2400" b="1" dirty="0" smtClean="0"/>
              <a:t>30-70% </a:t>
            </a:r>
            <a:r>
              <a:rPr lang="en-US" sz="2400" dirty="0" err="1" smtClean="0"/>
              <a:t>diện</a:t>
            </a:r>
            <a:r>
              <a:rPr lang="en-US" sz="2400" dirty="0" smtClean="0"/>
              <a:t> </a:t>
            </a:r>
            <a:r>
              <a:rPr lang="en-US" sz="2400" dirty="0" err="1" smtClean="0"/>
              <a:t>tích</a:t>
            </a:r>
            <a:r>
              <a:rPr lang="en-US" sz="2400" dirty="0" smtClean="0"/>
              <a:t> Bangladesh </a:t>
            </a:r>
            <a:r>
              <a:rPr lang="en-US" sz="2400" dirty="0" err="1" smtClean="0"/>
              <a:t>mỗi</a:t>
            </a:r>
            <a:r>
              <a:rPr lang="en-US" sz="2400" dirty="0" smtClean="0"/>
              <a:t> </a:t>
            </a:r>
            <a:r>
              <a:rPr lang="en-US" sz="2400" dirty="0" err="1" smtClean="0"/>
              <a:t>năm</a:t>
            </a:r>
            <a:r>
              <a:rPr lang="en-US" sz="2400" dirty="0" smtClean="0"/>
              <a:t>. </a:t>
            </a:r>
          </a:p>
          <a:p>
            <a:r>
              <a:rPr lang="en-US" sz="2400" dirty="0" err="1" smtClean="0"/>
              <a:t>Số</a:t>
            </a:r>
            <a:r>
              <a:rPr lang="en-US" sz="2400" dirty="0" smtClean="0"/>
              <a:t> </a:t>
            </a:r>
            <a:r>
              <a:rPr lang="en-US" sz="2400" dirty="0" err="1" smtClean="0"/>
              <a:t>lượng</a:t>
            </a:r>
            <a:r>
              <a:rPr lang="en-US" sz="2400" dirty="0" smtClean="0"/>
              <a:t> </a:t>
            </a:r>
            <a:r>
              <a:rPr lang="en-US" sz="2400" dirty="0" err="1" smtClean="0"/>
              <a:t>lốc</a:t>
            </a:r>
            <a:r>
              <a:rPr lang="en-US" sz="2400" dirty="0" smtClean="0"/>
              <a:t> </a:t>
            </a:r>
            <a:r>
              <a:rPr lang="en-US" sz="2400" dirty="0" err="1" smtClean="0"/>
              <a:t>xoáy</a:t>
            </a:r>
            <a:r>
              <a:rPr lang="en-US" sz="2400" dirty="0" smtClean="0"/>
              <a:t> </a:t>
            </a:r>
            <a:r>
              <a:rPr lang="en-US" sz="2400" dirty="0" err="1" smtClean="0"/>
              <a:t>cũng</a:t>
            </a:r>
            <a:r>
              <a:rPr lang="en-US" sz="2400" dirty="0" smtClean="0"/>
              <a:t> </a:t>
            </a:r>
            <a:r>
              <a:rPr lang="en-US" sz="2400" dirty="0" err="1" smtClean="0"/>
              <a:t>ngày</a:t>
            </a:r>
            <a:r>
              <a:rPr lang="en-US" sz="2400" dirty="0" smtClean="0"/>
              <a:t> </a:t>
            </a:r>
            <a:r>
              <a:rPr lang="en-US" sz="2400" dirty="0" err="1" smtClean="0"/>
              <a:t>một</a:t>
            </a:r>
            <a:r>
              <a:rPr lang="en-US" sz="2400" dirty="0" smtClean="0"/>
              <a:t> </a:t>
            </a:r>
            <a:r>
              <a:rPr lang="en-US" sz="2400" dirty="0" err="1" smtClean="0"/>
              <a:t>tăng</a:t>
            </a:r>
            <a:r>
              <a:rPr lang="en-US" sz="2400" dirty="0" smtClean="0"/>
              <a:t> </a:t>
            </a:r>
            <a:r>
              <a:rPr lang="en-US" sz="2400" dirty="0" err="1" smtClean="0"/>
              <a:t>lên</a:t>
            </a:r>
            <a:r>
              <a:rPr lang="en-US" sz="2400" dirty="0" smtClean="0"/>
              <a:t> </a:t>
            </a:r>
            <a:r>
              <a:rPr lang="en-US" sz="2400" dirty="0" err="1" smtClean="0"/>
              <a:t>như</a:t>
            </a:r>
            <a:r>
              <a:rPr lang="en-US" sz="2400" dirty="0" smtClean="0"/>
              <a:t> </a:t>
            </a:r>
            <a:r>
              <a:rPr lang="en-US" sz="2400" dirty="0" err="1" smtClean="0"/>
              <a:t>Lốc</a:t>
            </a:r>
            <a:r>
              <a:rPr lang="en-US" sz="2400" dirty="0" smtClean="0"/>
              <a:t> </a:t>
            </a:r>
            <a:r>
              <a:rPr lang="en-US" sz="2400" dirty="0" err="1" smtClean="0"/>
              <a:t>xoáy</a:t>
            </a:r>
            <a:r>
              <a:rPr lang="en-US" sz="2400" dirty="0" smtClean="0"/>
              <a:t> </a:t>
            </a:r>
            <a:r>
              <a:rPr lang="en-US" sz="2400" dirty="0" err="1" smtClean="0"/>
              <a:t>Sidr</a:t>
            </a:r>
            <a:r>
              <a:rPr lang="en-US" sz="2400" dirty="0" smtClean="0"/>
              <a:t> </a:t>
            </a:r>
            <a:r>
              <a:rPr lang="en-US" sz="2400" dirty="0" err="1" smtClean="0"/>
              <a:t>năm</a:t>
            </a:r>
            <a:r>
              <a:rPr lang="en-US" sz="2400" dirty="0" smtClean="0"/>
              <a:t> 2007 </a:t>
            </a:r>
            <a:r>
              <a:rPr lang="en-US" sz="2400" dirty="0" err="1" smtClean="0"/>
              <a:t>và</a:t>
            </a:r>
            <a:r>
              <a:rPr lang="en-US" sz="2400" dirty="0" smtClean="0"/>
              <a:t> </a:t>
            </a:r>
            <a:r>
              <a:rPr lang="en-US" sz="2400" dirty="0" err="1" smtClean="0"/>
              <a:t>Lốc</a:t>
            </a:r>
            <a:r>
              <a:rPr lang="en-US" sz="2400" dirty="0" smtClean="0"/>
              <a:t> </a:t>
            </a:r>
            <a:r>
              <a:rPr lang="en-US" sz="2400" dirty="0" err="1" smtClean="0"/>
              <a:t>xoáy</a:t>
            </a:r>
            <a:r>
              <a:rPr lang="en-US" sz="2400" dirty="0" smtClean="0"/>
              <a:t> </a:t>
            </a:r>
            <a:r>
              <a:rPr lang="en-US" sz="2400" dirty="0" err="1" smtClean="0"/>
              <a:t>Aila</a:t>
            </a:r>
            <a:r>
              <a:rPr lang="en-US" sz="2400" dirty="0" smtClean="0"/>
              <a:t> </a:t>
            </a:r>
            <a:r>
              <a:rPr lang="en-US" sz="2400" dirty="0" err="1" smtClean="0"/>
              <a:t>năm</a:t>
            </a:r>
            <a:r>
              <a:rPr lang="en-US" sz="2400" dirty="0" smtClean="0"/>
              <a:t> 2008.</a:t>
            </a:r>
            <a:endParaRPr lang="en-US" sz="2400" dirty="0"/>
          </a:p>
        </p:txBody>
      </p:sp>
      <p:sp>
        <p:nvSpPr>
          <p:cNvPr id="6" name="Rectangle 2"/>
          <p:cNvSpPr>
            <a:spLocks noGrp="1" noChangeArrowheads="1"/>
          </p:cNvSpPr>
          <p:nvPr>
            <p:ph type="title"/>
          </p:nvPr>
        </p:nvSpPr>
        <p:spPr>
          <a:xfrm>
            <a:off x="574675" y="457200"/>
            <a:ext cx="8001000" cy="990600"/>
          </a:xfrm>
        </p:spPr>
        <p:txBody>
          <a:bodyPr/>
          <a:lstStyle/>
          <a:p>
            <a:r>
              <a:rPr lang="en-US" sz="2800" b="1" dirty="0" smtClean="0"/>
              <a:t>10 </a:t>
            </a:r>
            <a:r>
              <a:rPr lang="en-US" sz="2800" b="1" dirty="0" err="1" smtClean="0"/>
              <a:t>quốc</a:t>
            </a:r>
            <a:r>
              <a:rPr lang="en-US" sz="2800" b="1" dirty="0" smtClean="0"/>
              <a:t> </a:t>
            </a:r>
            <a:r>
              <a:rPr lang="en-US" sz="2800" b="1" dirty="0" err="1" smtClean="0"/>
              <a:t>gia</a:t>
            </a:r>
            <a:r>
              <a:rPr lang="en-US" sz="2800" b="1" dirty="0" smtClean="0"/>
              <a:t> </a:t>
            </a:r>
            <a:r>
              <a:rPr lang="en-US" sz="2800" b="1" dirty="0" err="1" smtClean="0"/>
              <a:t>chịu</a:t>
            </a:r>
            <a:r>
              <a:rPr lang="en-US" sz="2800" b="1" dirty="0" smtClean="0"/>
              <a:t> </a:t>
            </a:r>
            <a:r>
              <a:rPr lang="en-US" sz="2800" b="1" dirty="0" err="1" smtClean="0"/>
              <a:t>ảnh</a:t>
            </a:r>
            <a:r>
              <a:rPr lang="en-US" sz="2800" b="1" dirty="0" smtClean="0"/>
              <a:t> </a:t>
            </a:r>
            <a:r>
              <a:rPr lang="en-US" sz="2800" b="1" dirty="0" err="1" smtClean="0"/>
              <a:t>hưởng</a:t>
            </a:r>
            <a:r>
              <a:rPr lang="en-US" sz="2800" b="1" dirty="0" smtClean="0"/>
              <a:t> </a:t>
            </a:r>
            <a:br>
              <a:rPr lang="en-US" sz="2800" b="1" dirty="0" smtClean="0"/>
            </a:br>
            <a:r>
              <a:rPr lang="en-US" sz="2800" b="1" dirty="0" err="1" smtClean="0"/>
              <a:t>nghiêm</a:t>
            </a:r>
            <a:r>
              <a:rPr lang="en-US" sz="2800" b="1" dirty="0" smtClean="0"/>
              <a:t> </a:t>
            </a:r>
            <a:r>
              <a:rPr lang="en-US" sz="2800" b="1" dirty="0" err="1" smtClean="0"/>
              <a:t>trọng</a:t>
            </a:r>
            <a:r>
              <a:rPr lang="en-US" sz="2800" b="1" dirty="0" smtClean="0"/>
              <a:t> </a:t>
            </a:r>
            <a:r>
              <a:rPr lang="en-US" sz="2800" b="1" dirty="0" err="1" smtClean="0"/>
              <a:t>nhất</a:t>
            </a:r>
            <a:r>
              <a:rPr lang="en-US" sz="2800" b="1" dirty="0" smtClean="0"/>
              <a:t> </a:t>
            </a:r>
            <a:r>
              <a:rPr lang="en-US" sz="2800" b="1" dirty="0" err="1" smtClean="0"/>
              <a:t>của</a:t>
            </a:r>
            <a:r>
              <a:rPr lang="en-US" sz="2800" b="1" dirty="0" smtClean="0"/>
              <a:t> BĐKH</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p>
            <a:fld id="{5E23CD88-9697-449B-BAEB-1995608BF173}" type="slidenum">
              <a:rPr lang="en-US" smtClean="0"/>
              <a:pPr/>
              <a:t>46</a:t>
            </a:fld>
            <a:endParaRPr lang="en-US" smtClean="0"/>
          </a:p>
        </p:txBody>
      </p:sp>
      <p:sp>
        <p:nvSpPr>
          <p:cNvPr id="10243" name="Rectangle 3"/>
          <p:cNvSpPr>
            <a:spLocks noGrp="1" noChangeArrowheads="1"/>
          </p:cNvSpPr>
          <p:nvPr>
            <p:ph type="body" idx="1"/>
          </p:nvPr>
        </p:nvSpPr>
        <p:spPr>
          <a:xfrm>
            <a:off x="152400" y="1676400"/>
            <a:ext cx="8991600" cy="4495800"/>
          </a:xfrm>
        </p:spPr>
        <p:txBody>
          <a:bodyPr/>
          <a:lstStyle/>
          <a:p>
            <a:pPr>
              <a:buNone/>
            </a:pPr>
            <a:r>
              <a:rPr lang="en-US" sz="2100" b="1" i="1" dirty="0" smtClean="0"/>
              <a:t>3. </a:t>
            </a:r>
            <a:r>
              <a:rPr lang="en-US" sz="2100" b="1" i="1" dirty="0" err="1" smtClean="0"/>
              <a:t>Việt</a:t>
            </a:r>
            <a:r>
              <a:rPr lang="en-US" sz="2100" b="1" i="1" dirty="0" smtClean="0"/>
              <a:t> Nam</a:t>
            </a:r>
            <a:endParaRPr lang="en-US" sz="2100" dirty="0" smtClean="0"/>
          </a:p>
          <a:p>
            <a:r>
              <a:rPr lang="en-US" sz="2100" dirty="0" err="1" smtClean="0"/>
              <a:t>Thống</a:t>
            </a:r>
            <a:r>
              <a:rPr lang="en-US" sz="2100" dirty="0" smtClean="0"/>
              <a:t> </a:t>
            </a:r>
            <a:r>
              <a:rPr lang="en-US" sz="2100" dirty="0" err="1" smtClean="0"/>
              <a:t>kê</a:t>
            </a:r>
            <a:r>
              <a:rPr lang="en-US" sz="2100" dirty="0" smtClean="0"/>
              <a:t> </a:t>
            </a:r>
            <a:r>
              <a:rPr lang="en-US" sz="2100" dirty="0" err="1" smtClean="0"/>
              <a:t>trong</a:t>
            </a:r>
            <a:r>
              <a:rPr lang="en-US" sz="2100" dirty="0" smtClean="0"/>
              <a:t> 10 </a:t>
            </a:r>
            <a:r>
              <a:rPr lang="en-US" sz="2100" dirty="0" err="1" smtClean="0"/>
              <a:t>năm</a:t>
            </a:r>
            <a:r>
              <a:rPr lang="en-US" sz="2100" dirty="0" smtClean="0"/>
              <a:t> (1990 - 2009), </a:t>
            </a:r>
            <a:r>
              <a:rPr lang="en-US" sz="2100" dirty="0" err="1" smtClean="0"/>
              <a:t>trung</a:t>
            </a:r>
            <a:r>
              <a:rPr lang="en-US" sz="2100" dirty="0" smtClean="0"/>
              <a:t> </a:t>
            </a:r>
            <a:r>
              <a:rPr lang="en-US" sz="2100" dirty="0" err="1" smtClean="0"/>
              <a:t>bình</a:t>
            </a:r>
            <a:r>
              <a:rPr lang="en-US" sz="2100" dirty="0" smtClean="0"/>
              <a:t> </a:t>
            </a:r>
            <a:r>
              <a:rPr lang="en-US" sz="2100" dirty="0" err="1" smtClean="0"/>
              <a:t>mỗi</a:t>
            </a:r>
            <a:r>
              <a:rPr lang="en-US" sz="2100" dirty="0" smtClean="0"/>
              <a:t> </a:t>
            </a:r>
            <a:r>
              <a:rPr lang="en-US" sz="2100" dirty="0" err="1" smtClean="0"/>
              <a:t>năm</a:t>
            </a:r>
            <a:r>
              <a:rPr lang="en-US" sz="2100" dirty="0" smtClean="0"/>
              <a:t> </a:t>
            </a:r>
            <a:r>
              <a:rPr lang="en-US" sz="2100" dirty="0" err="1" smtClean="0"/>
              <a:t>có</a:t>
            </a:r>
            <a:r>
              <a:rPr lang="en-US" sz="2100" dirty="0" smtClean="0"/>
              <a:t> </a:t>
            </a:r>
            <a:r>
              <a:rPr lang="en-US" sz="2100" b="1" dirty="0" smtClean="0"/>
              <a:t>457</a:t>
            </a:r>
            <a:r>
              <a:rPr lang="en-US" sz="2100" dirty="0" smtClean="0"/>
              <a:t> </a:t>
            </a:r>
            <a:r>
              <a:rPr lang="en-US" sz="2100" dirty="0" err="1" smtClean="0"/>
              <a:t>người</a:t>
            </a:r>
            <a:r>
              <a:rPr lang="en-US" sz="2100" dirty="0" smtClean="0"/>
              <a:t> </a:t>
            </a:r>
            <a:r>
              <a:rPr lang="en-US" sz="2100" dirty="0" err="1" smtClean="0"/>
              <a:t>bị</a:t>
            </a:r>
            <a:r>
              <a:rPr lang="en-US" sz="2100" dirty="0" smtClean="0"/>
              <a:t> </a:t>
            </a:r>
            <a:r>
              <a:rPr lang="en-US" sz="2100" dirty="0" err="1" smtClean="0"/>
              <a:t>thương</a:t>
            </a:r>
            <a:r>
              <a:rPr lang="en-US" sz="2100" dirty="0" smtClean="0"/>
              <a:t> </a:t>
            </a:r>
            <a:r>
              <a:rPr lang="en-US" sz="2100" dirty="0" err="1" smtClean="0"/>
              <a:t>vong</a:t>
            </a:r>
            <a:r>
              <a:rPr lang="en-US" sz="2100" dirty="0" smtClean="0"/>
              <a:t> </a:t>
            </a:r>
            <a:r>
              <a:rPr lang="en-US" sz="2100" dirty="0" err="1" smtClean="0"/>
              <a:t>và</a:t>
            </a:r>
            <a:r>
              <a:rPr lang="en-US" sz="2100" dirty="0" smtClean="0"/>
              <a:t> </a:t>
            </a:r>
            <a:r>
              <a:rPr lang="en-US" sz="2100" dirty="0" err="1" smtClean="0"/>
              <a:t>thiệt</a:t>
            </a:r>
            <a:r>
              <a:rPr lang="en-US" sz="2100" dirty="0" smtClean="0"/>
              <a:t> </a:t>
            </a:r>
            <a:r>
              <a:rPr lang="en-US" sz="2100" dirty="0" err="1" smtClean="0"/>
              <a:t>hại</a:t>
            </a:r>
            <a:r>
              <a:rPr lang="en-US" sz="2100" dirty="0" smtClean="0"/>
              <a:t> </a:t>
            </a:r>
            <a:r>
              <a:rPr lang="en-US" sz="2100" dirty="0" err="1" smtClean="0"/>
              <a:t>bình</a:t>
            </a:r>
            <a:r>
              <a:rPr lang="en-US" sz="2100" dirty="0" smtClean="0"/>
              <a:t> </a:t>
            </a:r>
            <a:r>
              <a:rPr lang="en-US" sz="2100" dirty="0" err="1" smtClean="0"/>
              <a:t>quân</a:t>
            </a:r>
            <a:r>
              <a:rPr lang="en-US" sz="2100" dirty="0" smtClean="0"/>
              <a:t> </a:t>
            </a:r>
            <a:r>
              <a:rPr lang="en-US" sz="2100" dirty="0" err="1" smtClean="0"/>
              <a:t>hàng</a:t>
            </a:r>
            <a:r>
              <a:rPr lang="en-US" sz="2100" dirty="0" smtClean="0"/>
              <a:t> </a:t>
            </a:r>
            <a:r>
              <a:rPr lang="en-US" sz="2100" dirty="0" err="1" smtClean="0"/>
              <a:t>năm</a:t>
            </a:r>
            <a:r>
              <a:rPr lang="en-US" sz="2100" dirty="0" smtClean="0"/>
              <a:t> </a:t>
            </a:r>
            <a:r>
              <a:rPr lang="en-US" sz="2100" b="1" dirty="0" smtClean="0"/>
              <a:t>1,9 </a:t>
            </a:r>
            <a:r>
              <a:rPr lang="en-US" sz="2100" b="1" dirty="0" err="1" smtClean="0"/>
              <a:t>tỉ</a:t>
            </a:r>
            <a:r>
              <a:rPr lang="en-US" sz="2100" b="1" dirty="0" smtClean="0"/>
              <a:t> USD</a:t>
            </a:r>
            <a:r>
              <a:rPr lang="en-US" sz="2100" dirty="0" smtClean="0"/>
              <a:t>, </a:t>
            </a:r>
            <a:r>
              <a:rPr lang="en-US" sz="2100" dirty="0" err="1" smtClean="0"/>
              <a:t>tương</a:t>
            </a:r>
            <a:r>
              <a:rPr lang="en-US" sz="2100" dirty="0" smtClean="0"/>
              <a:t> </a:t>
            </a:r>
            <a:r>
              <a:rPr lang="en-US" sz="2100" dirty="0" err="1" smtClean="0"/>
              <a:t>đương</a:t>
            </a:r>
            <a:r>
              <a:rPr lang="en-US" sz="2100" dirty="0" smtClean="0"/>
              <a:t> 1,3% </a:t>
            </a:r>
            <a:r>
              <a:rPr lang="en-US" sz="2100" dirty="0" err="1" smtClean="0"/>
              <a:t>đến</a:t>
            </a:r>
            <a:r>
              <a:rPr lang="en-US" sz="2100" dirty="0" smtClean="0"/>
              <a:t> 1,5% GDP. ADB </a:t>
            </a:r>
            <a:r>
              <a:rPr lang="en-US" sz="2100" dirty="0" err="1" smtClean="0"/>
              <a:t>dự</a:t>
            </a:r>
            <a:r>
              <a:rPr lang="en-US" sz="2100" dirty="0" smtClean="0"/>
              <a:t> </a:t>
            </a:r>
            <a:r>
              <a:rPr lang="en-US" sz="2100" dirty="0" err="1" smtClean="0"/>
              <a:t>báo</a:t>
            </a:r>
            <a:r>
              <a:rPr lang="en-US" sz="2100" dirty="0" smtClean="0"/>
              <a:t> </a:t>
            </a:r>
            <a:r>
              <a:rPr lang="en-US" sz="2100" dirty="0" err="1" smtClean="0"/>
              <a:t>đến</a:t>
            </a:r>
            <a:r>
              <a:rPr lang="en-US" sz="2100" dirty="0" smtClean="0"/>
              <a:t> </a:t>
            </a:r>
            <a:r>
              <a:rPr lang="en-US" sz="2100" dirty="0" err="1" smtClean="0"/>
              <a:t>năm</a:t>
            </a:r>
            <a:r>
              <a:rPr lang="en-US" sz="2100" dirty="0" smtClean="0"/>
              <a:t> 2100: BĐKH </a:t>
            </a:r>
            <a:r>
              <a:rPr lang="en-US" sz="2100" dirty="0" err="1" smtClean="0"/>
              <a:t>có</a:t>
            </a:r>
            <a:r>
              <a:rPr lang="en-US" sz="2100" dirty="0" smtClean="0"/>
              <a:t> </a:t>
            </a:r>
            <a:r>
              <a:rPr lang="en-US" sz="2100" dirty="0" err="1" smtClean="0"/>
              <a:t>thể</a:t>
            </a:r>
            <a:r>
              <a:rPr lang="en-US" sz="2100" dirty="0" smtClean="0"/>
              <a:t> </a:t>
            </a:r>
            <a:r>
              <a:rPr lang="en-US" sz="2100" dirty="0" err="1" smtClean="0"/>
              <a:t>giảm</a:t>
            </a:r>
            <a:r>
              <a:rPr lang="en-US" sz="2100" dirty="0" smtClean="0"/>
              <a:t> 6,7% GDP.</a:t>
            </a:r>
          </a:p>
          <a:p>
            <a:r>
              <a:rPr lang="en-US" sz="2100" dirty="0" smtClean="0"/>
              <a:t>Theo </a:t>
            </a:r>
            <a:r>
              <a:rPr lang="en-US" sz="2100" dirty="0" err="1" smtClean="0"/>
              <a:t>chỉ</a:t>
            </a:r>
            <a:r>
              <a:rPr lang="en-US" sz="2100" dirty="0" smtClean="0"/>
              <a:t> </a:t>
            </a:r>
            <a:r>
              <a:rPr lang="en-US" sz="2100" dirty="0" err="1" smtClean="0"/>
              <a:t>số</a:t>
            </a:r>
            <a:r>
              <a:rPr lang="en-US" sz="2100" dirty="0" smtClean="0"/>
              <a:t> </a:t>
            </a:r>
            <a:r>
              <a:rPr lang="en-US" sz="2100" dirty="0" err="1" smtClean="0"/>
              <a:t>mới</a:t>
            </a:r>
            <a:r>
              <a:rPr lang="en-US" sz="2100" dirty="0" smtClean="0"/>
              <a:t>: </a:t>
            </a:r>
            <a:r>
              <a:rPr lang="en-US" sz="2100" dirty="0" err="1" smtClean="0"/>
              <a:t>Việt</a:t>
            </a:r>
            <a:r>
              <a:rPr lang="en-US" sz="2100" dirty="0" smtClean="0"/>
              <a:t> Nam </a:t>
            </a:r>
            <a:r>
              <a:rPr lang="en-US" sz="2100" dirty="0" err="1" smtClean="0"/>
              <a:t>xếp</a:t>
            </a:r>
            <a:r>
              <a:rPr lang="en-US" sz="2100" dirty="0" smtClean="0"/>
              <a:t> </a:t>
            </a:r>
            <a:r>
              <a:rPr lang="en-US" sz="2100" dirty="0" err="1" smtClean="0"/>
              <a:t>thứ</a:t>
            </a:r>
            <a:r>
              <a:rPr lang="en-US" sz="2100" dirty="0" smtClean="0"/>
              <a:t> </a:t>
            </a:r>
            <a:r>
              <a:rPr lang="en-US" sz="2100" b="1" dirty="0" smtClean="0"/>
              <a:t>13/170</a:t>
            </a:r>
            <a:r>
              <a:rPr lang="en-US" sz="2100" dirty="0" smtClean="0"/>
              <a:t> </a:t>
            </a:r>
            <a:r>
              <a:rPr lang="en-US" sz="2100" dirty="0" err="1" smtClean="0"/>
              <a:t>quốc</a:t>
            </a:r>
            <a:r>
              <a:rPr lang="en-US" sz="2100" dirty="0" smtClean="0"/>
              <a:t> </a:t>
            </a:r>
            <a:r>
              <a:rPr lang="en-US" sz="2100" dirty="0" err="1" smtClean="0"/>
              <a:t>gia</a:t>
            </a:r>
            <a:r>
              <a:rPr lang="en-US" sz="2100" dirty="0" smtClean="0"/>
              <a:t> </a:t>
            </a:r>
            <a:r>
              <a:rPr lang="en-US" sz="2100" dirty="0" err="1" smtClean="0"/>
              <a:t>về</a:t>
            </a:r>
            <a:r>
              <a:rPr lang="en-US" sz="2100" dirty="0" smtClean="0"/>
              <a:t> </a:t>
            </a:r>
            <a:r>
              <a:rPr lang="en-US" sz="2100" dirty="0" err="1" smtClean="0"/>
              <a:t>tình</a:t>
            </a:r>
            <a:r>
              <a:rPr lang="en-US" sz="2100" dirty="0" smtClean="0"/>
              <a:t> </a:t>
            </a:r>
            <a:r>
              <a:rPr lang="en-US" sz="2100" dirty="0" err="1" smtClean="0"/>
              <a:t>trạng</a:t>
            </a:r>
            <a:r>
              <a:rPr lang="en-US" sz="2100" dirty="0" smtClean="0"/>
              <a:t> </a:t>
            </a:r>
            <a:r>
              <a:rPr lang="en-US" sz="2100" dirty="0" err="1" smtClean="0"/>
              <a:t>dễ</a:t>
            </a:r>
            <a:r>
              <a:rPr lang="en-US" sz="2100" dirty="0" smtClean="0"/>
              <a:t> </a:t>
            </a:r>
            <a:r>
              <a:rPr lang="en-US" sz="2100" dirty="0" err="1" smtClean="0"/>
              <a:t>bị</a:t>
            </a:r>
            <a:r>
              <a:rPr lang="en-US" sz="2100" dirty="0" smtClean="0"/>
              <a:t> </a:t>
            </a:r>
            <a:r>
              <a:rPr lang="en-US" sz="2100" dirty="0" err="1" smtClean="0"/>
              <a:t>tổn</a:t>
            </a:r>
            <a:r>
              <a:rPr lang="en-US" sz="2100" dirty="0" smtClean="0"/>
              <a:t> </a:t>
            </a:r>
            <a:r>
              <a:rPr lang="en-US" sz="2100" dirty="0" err="1" smtClean="0"/>
              <a:t>thương</a:t>
            </a:r>
            <a:r>
              <a:rPr lang="en-US" sz="2100" dirty="0" smtClean="0"/>
              <a:t> </a:t>
            </a:r>
            <a:r>
              <a:rPr lang="en-US" sz="2100" dirty="0" err="1" smtClean="0"/>
              <a:t>và</a:t>
            </a:r>
            <a:r>
              <a:rPr lang="en-US" sz="2100" dirty="0" smtClean="0"/>
              <a:t> </a:t>
            </a:r>
            <a:r>
              <a:rPr lang="en-US" sz="2100" dirty="0" err="1" smtClean="0"/>
              <a:t>thuộc</a:t>
            </a:r>
            <a:r>
              <a:rPr lang="en-US" sz="2100" dirty="0" smtClean="0"/>
              <a:t> </a:t>
            </a:r>
            <a:r>
              <a:rPr lang="en-US" sz="2100" b="1" dirty="0" smtClean="0"/>
              <a:t>1/5 </a:t>
            </a:r>
            <a:r>
              <a:rPr lang="en-US" sz="2100" dirty="0" err="1" smtClean="0"/>
              <a:t>nước</a:t>
            </a:r>
            <a:r>
              <a:rPr lang="en-US" sz="2100" dirty="0" smtClean="0"/>
              <a:t> </a:t>
            </a:r>
            <a:r>
              <a:rPr lang="en-US" sz="2100" dirty="0" err="1" smtClean="0"/>
              <a:t>có</a:t>
            </a:r>
            <a:r>
              <a:rPr lang="en-US" sz="2100" dirty="0" smtClean="0"/>
              <a:t> </a:t>
            </a:r>
            <a:r>
              <a:rPr lang="en-US" sz="2100" dirty="0" err="1" smtClean="0"/>
              <a:t>nguy</a:t>
            </a:r>
            <a:r>
              <a:rPr lang="en-US" sz="2100" dirty="0" smtClean="0"/>
              <a:t> </a:t>
            </a:r>
            <a:r>
              <a:rPr lang="en-US" sz="2100" dirty="0" err="1" smtClean="0"/>
              <a:t>cơ</a:t>
            </a:r>
            <a:r>
              <a:rPr lang="en-US" sz="2100" dirty="0" smtClean="0"/>
              <a:t> </a:t>
            </a:r>
            <a:r>
              <a:rPr lang="en-US" sz="2100" dirty="0" err="1" smtClean="0"/>
              <a:t>cao</a:t>
            </a:r>
            <a:r>
              <a:rPr lang="en-US" sz="2100" dirty="0" smtClean="0"/>
              <a:t> </a:t>
            </a:r>
            <a:r>
              <a:rPr lang="en-US" sz="2100" dirty="0" err="1" smtClean="0"/>
              <a:t>nhất</a:t>
            </a:r>
            <a:r>
              <a:rPr lang="en-US" sz="2100" dirty="0" smtClean="0"/>
              <a:t> </a:t>
            </a:r>
            <a:r>
              <a:rPr lang="en-US" sz="2100" dirty="0" err="1" smtClean="0"/>
              <a:t>chịu</a:t>
            </a:r>
            <a:r>
              <a:rPr lang="en-US" sz="2100" dirty="0" smtClean="0"/>
              <a:t> </a:t>
            </a:r>
            <a:r>
              <a:rPr lang="en-US" sz="2100" dirty="0" err="1" smtClean="0"/>
              <a:t>ảnh</a:t>
            </a:r>
            <a:r>
              <a:rPr lang="en-US" sz="2100" dirty="0" smtClean="0"/>
              <a:t> </a:t>
            </a:r>
            <a:r>
              <a:rPr lang="en-US" sz="2100" dirty="0" err="1" smtClean="0"/>
              <a:t>hưởng</a:t>
            </a:r>
            <a:r>
              <a:rPr lang="en-US" sz="2100" dirty="0" smtClean="0"/>
              <a:t> </a:t>
            </a:r>
            <a:r>
              <a:rPr lang="en-US" sz="2100" dirty="0" err="1" smtClean="0"/>
              <a:t>của</a:t>
            </a:r>
            <a:r>
              <a:rPr lang="en-US" sz="2100" dirty="0" smtClean="0"/>
              <a:t> BĐKH.</a:t>
            </a:r>
          </a:p>
          <a:p>
            <a:r>
              <a:rPr lang="en-US" sz="2100" b="1" i="1" dirty="0" smtClean="0"/>
              <a:t>4. Malawi</a:t>
            </a:r>
            <a:endParaRPr lang="en-US" sz="2100" dirty="0" smtClean="0"/>
          </a:p>
          <a:p>
            <a:r>
              <a:rPr lang="en-US" sz="2100" dirty="0" smtClean="0"/>
              <a:t>Theo WB, Malawi </a:t>
            </a:r>
            <a:r>
              <a:rPr lang="en-US" sz="2100" dirty="0" err="1" smtClean="0"/>
              <a:t>đang</a:t>
            </a:r>
            <a:r>
              <a:rPr lang="en-US" sz="2100" dirty="0" smtClean="0"/>
              <a:t> </a:t>
            </a:r>
            <a:r>
              <a:rPr lang="en-US" sz="2100" dirty="0" err="1" smtClean="0"/>
              <a:t>trước</a:t>
            </a:r>
            <a:r>
              <a:rPr lang="en-US" sz="2100" dirty="0" smtClean="0"/>
              <a:t> </a:t>
            </a:r>
            <a:r>
              <a:rPr lang="en-US" sz="2100" dirty="0" err="1" smtClean="0"/>
              <a:t>nguy</a:t>
            </a:r>
            <a:r>
              <a:rPr lang="en-US" sz="2100" dirty="0" smtClean="0"/>
              <a:t> </a:t>
            </a:r>
            <a:r>
              <a:rPr lang="en-US" sz="2100" dirty="0" err="1" smtClean="0"/>
              <a:t>cơ</a:t>
            </a:r>
            <a:r>
              <a:rPr lang="en-US" sz="2100" dirty="0" smtClean="0"/>
              <a:t> </a:t>
            </a:r>
            <a:r>
              <a:rPr lang="en-US" sz="2100" dirty="0" err="1" smtClean="0"/>
              <a:t>hạn</a:t>
            </a:r>
            <a:r>
              <a:rPr lang="en-US" sz="2100" dirty="0" smtClean="0"/>
              <a:t> </a:t>
            </a:r>
            <a:r>
              <a:rPr lang="en-US" sz="2100" dirty="0" err="1" smtClean="0"/>
              <a:t>hán</a:t>
            </a:r>
            <a:r>
              <a:rPr lang="en-US" sz="2100" dirty="0" smtClean="0"/>
              <a:t> </a:t>
            </a:r>
            <a:r>
              <a:rPr lang="en-US" sz="2100" dirty="0" err="1" smtClean="0"/>
              <a:t>diễn</a:t>
            </a:r>
            <a:r>
              <a:rPr lang="en-US" sz="2100" dirty="0" smtClean="0"/>
              <a:t> </a:t>
            </a:r>
            <a:r>
              <a:rPr lang="en-US" sz="2100" dirty="0" err="1" smtClean="0"/>
              <a:t>ra</a:t>
            </a:r>
            <a:r>
              <a:rPr lang="en-US" sz="2100" dirty="0" smtClean="0"/>
              <a:t> </a:t>
            </a:r>
            <a:r>
              <a:rPr lang="en-US" sz="2100" dirty="0" err="1" smtClean="0"/>
              <a:t>tần</a:t>
            </a:r>
            <a:r>
              <a:rPr lang="en-US" sz="2100" dirty="0" smtClean="0"/>
              <a:t> </a:t>
            </a:r>
            <a:r>
              <a:rPr lang="en-US" sz="2100" dirty="0" err="1" smtClean="0"/>
              <a:t>suất</a:t>
            </a:r>
            <a:r>
              <a:rPr lang="en-US" sz="2100" dirty="0" smtClean="0"/>
              <a:t> </a:t>
            </a:r>
            <a:r>
              <a:rPr lang="en-US" sz="2100" dirty="0" err="1" smtClean="0"/>
              <a:t>dày</a:t>
            </a:r>
            <a:r>
              <a:rPr lang="en-US" sz="2100" dirty="0" smtClean="0"/>
              <a:t> </a:t>
            </a:r>
            <a:r>
              <a:rPr lang="en-US" sz="2100" dirty="0" err="1" smtClean="0"/>
              <a:t>đặc</a:t>
            </a:r>
            <a:r>
              <a:rPr lang="en-US" sz="2100" dirty="0" smtClean="0"/>
              <a:t> </a:t>
            </a:r>
            <a:r>
              <a:rPr lang="en-US" sz="2100" dirty="0" err="1" smtClean="0"/>
              <a:t>hơn</a:t>
            </a:r>
            <a:r>
              <a:rPr lang="en-US" sz="2100" dirty="0" smtClean="0"/>
              <a:t> </a:t>
            </a:r>
            <a:r>
              <a:rPr lang="en-US" sz="2100" dirty="0" err="1" smtClean="0"/>
              <a:t>và</a:t>
            </a:r>
            <a:r>
              <a:rPr lang="en-US" sz="2100" dirty="0" smtClean="0"/>
              <a:t> </a:t>
            </a:r>
            <a:r>
              <a:rPr lang="en-US" sz="2100" dirty="0" err="1" smtClean="0"/>
              <a:t>khắc</a:t>
            </a:r>
            <a:r>
              <a:rPr lang="en-US" sz="2100" dirty="0" smtClean="0"/>
              <a:t> </a:t>
            </a:r>
            <a:r>
              <a:rPr lang="en-US" sz="2100" dirty="0" err="1" smtClean="0"/>
              <a:t>nghiệt</a:t>
            </a:r>
            <a:r>
              <a:rPr lang="en-US" sz="2100" dirty="0" smtClean="0"/>
              <a:t> </a:t>
            </a:r>
            <a:r>
              <a:rPr lang="en-US" sz="2100" dirty="0" err="1" smtClean="0"/>
              <a:t>hơn</a:t>
            </a:r>
            <a:r>
              <a:rPr lang="en-US" sz="2100" dirty="0" smtClean="0"/>
              <a:t>.</a:t>
            </a:r>
          </a:p>
          <a:p>
            <a:r>
              <a:rPr lang="en-US" sz="2100" dirty="0" smtClean="0"/>
              <a:t>Malawi </a:t>
            </a:r>
            <a:r>
              <a:rPr lang="en-US" sz="2100" dirty="0" err="1" smtClean="0"/>
              <a:t>đã</a:t>
            </a:r>
            <a:r>
              <a:rPr lang="en-US" sz="2100" dirty="0" smtClean="0"/>
              <a:t> </a:t>
            </a:r>
            <a:r>
              <a:rPr lang="en-US" sz="2100" dirty="0" err="1" smtClean="0"/>
              <a:t>hứng</a:t>
            </a:r>
            <a:r>
              <a:rPr lang="en-US" sz="2100" dirty="0" smtClean="0"/>
              <a:t> </a:t>
            </a:r>
            <a:r>
              <a:rPr lang="en-US" sz="2100" dirty="0" err="1" smtClean="0"/>
              <a:t>chịu</a:t>
            </a:r>
            <a:r>
              <a:rPr lang="en-US" sz="2100" dirty="0" smtClean="0"/>
              <a:t> 2 </a:t>
            </a:r>
            <a:r>
              <a:rPr lang="en-US" sz="2100" dirty="0" err="1" smtClean="0"/>
              <a:t>đợt</a:t>
            </a:r>
            <a:r>
              <a:rPr lang="en-US" sz="2100" dirty="0" smtClean="0"/>
              <a:t> </a:t>
            </a:r>
            <a:r>
              <a:rPr lang="en-US" sz="2100" dirty="0" err="1" smtClean="0"/>
              <a:t>hạn</a:t>
            </a:r>
            <a:r>
              <a:rPr lang="en-US" sz="2100" dirty="0" smtClean="0"/>
              <a:t> </a:t>
            </a:r>
            <a:r>
              <a:rPr lang="en-US" sz="2100" dirty="0" err="1" smtClean="0"/>
              <a:t>hán</a:t>
            </a:r>
            <a:r>
              <a:rPr lang="en-US" sz="2100" dirty="0" smtClean="0"/>
              <a:t> </a:t>
            </a:r>
            <a:r>
              <a:rPr lang="en-US" sz="2100" dirty="0" err="1" smtClean="0"/>
              <a:t>nghiêm</a:t>
            </a:r>
            <a:r>
              <a:rPr lang="en-US" sz="2100" dirty="0" smtClean="0"/>
              <a:t> </a:t>
            </a:r>
            <a:r>
              <a:rPr lang="en-US" sz="2100" dirty="0" err="1" smtClean="0"/>
              <a:t>trọng</a:t>
            </a:r>
            <a:r>
              <a:rPr lang="en-US" sz="2100" dirty="0" smtClean="0"/>
              <a:t> </a:t>
            </a:r>
            <a:r>
              <a:rPr lang="en-US" sz="2100" dirty="0" err="1" smtClean="0"/>
              <a:t>trong</a:t>
            </a:r>
            <a:r>
              <a:rPr lang="en-US" sz="2100" dirty="0" smtClean="0"/>
              <a:t> 20 </a:t>
            </a:r>
            <a:r>
              <a:rPr lang="en-US" sz="2100" dirty="0" err="1" smtClean="0"/>
              <a:t>năm</a:t>
            </a:r>
            <a:r>
              <a:rPr lang="en-US" sz="2100" dirty="0" smtClean="0"/>
              <a:t> qua </a:t>
            </a:r>
            <a:r>
              <a:rPr lang="en-US" sz="2100" dirty="0" err="1" smtClean="0"/>
              <a:t>và</a:t>
            </a:r>
            <a:r>
              <a:rPr lang="en-US" sz="2100" dirty="0" smtClean="0"/>
              <a:t> </a:t>
            </a:r>
            <a:r>
              <a:rPr lang="en-US" sz="2100" dirty="0" err="1" smtClean="0"/>
              <a:t>một</a:t>
            </a:r>
            <a:r>
              <a:rPr lang="en-US" sz="2100" dirty="0" smtClean="0"/>
              <a:t> </a:t>
            </a:r>
            <a:r>
              <a:rPr lang="en-US" sz="2100" dirty="0" err="1" smtClean="0"/>
              <a:t>đợt</a:t>
            </a:r>
            <a:r>
              <a:rPr lang="en-US" sz="2100" dirty="0" smtClean="0"/>
              <a:t> </a:t>
            </a:r>
            <a:r>
              <a:rPr lang="en-US" sz="2100" dirty="0" err="1" smtClean="0"/>
              <a:t>khô</a:t>
            </a:r>
            <a:r>
              <a:rPr lang="en-US" sz="2100" dirty="0" smtClean="0"/>
              <a:t> </a:t>
            </a:r>
            <a:r>
              <a:rPr lang="en-US" sz="2100" dirty="0" err="1" smtClean="0"/>
              <a:t>hạn</a:t>
            </a:r>
            <a:r>
              <a:rPr lang="en-US" sz="2100" dirty="0" smtClean="0"/>
              <a:t> </a:t>
            </a:r>
            <a:r>
              <a:rPr lang="en-US" sz="2100" dirty="0" err="1" smtClean="0"/>
              <a:t>kéo</a:t>
            </a:r>
            <a:r>
              <a:rPr lang="en-US" sz="2100" dirty="0" smtClean="0"/>
              <a:t> </a:t>
            </a:r>
            <a:r>
              <a:rPr lang="en-US" sz="2100" dirty="0" err="1" smtClean="0"/>
              <a:t>dài</a:t>
            </a:r>
            <a:r>
              <a:rPr lang="en-US" sz="2100" dirty="0" smtClean="0"/>
              <a:t> </a:t>
            </a:r>
            <a:r>
              <a:rPr lang="en-US" sz="2100" dirty="0" err="1" smtClean="0"/>
              <a:t>trong</a:t>
            </a:r>
            <a:r>
              <a:rPr lang="en-US" sz="2100" dirty="0" smtClean="0"/>
              <a:t> </a:t>
            </a:r>
            <a:r>
              <a:rPr lang="en-US" sz="2100" dirty="0" err="1" smtClean="0"/>
              <a:t>năm</a:t>
            </a:r>
            <a:r>
              <a:rPr lang="en-US" sz="2100" dirty="0" smtClean="0"/>
              <a:t> 2004.  </a:t>
            </a:r>
            <a:endParaRPr lang="en-US" sz="2100" dirty="0"/>
          </a:p>
        </p:txBody>
      </p:sp>
      <p:sp>
        <p:nvSpPr>
          <p:cNvPr id="6" name="Rectangle 2"/>
          <p:cNvSpPr>
            <a:spLocks noGrp="1" noChangeArrowheads="1"/>
          </p:cNvSpPr>
          <p:nvPr>
            <p:ph type="title"/>
          </p:nvPr>
        </p:nvSpPr>
        <p:spPr>
          <a:xfrm>
            <a:off x="574675" y="457200"/>
            <a:ext cx="8001000" cy="990600"/>
          </a:xfrm>
        </p:spPr>
        <p:txBody>
          <a:bodyPr/>
          <a:lstStyle/>
          <a:p>
            <a:r>
              <a:rPr lang="en-US" sz="2800" b="1" dirty="0" smtClean="0"/>
              <a:t>10 </a:t>
            </a:r>
            <a:r>
              <a:rPr lang="en-US" sz="2800" b="1" dirty="0" err="1" smtClean="0"/>
              <a:t>quốc</a:t>
            </a:r>
            <a:r>
              <a:rPr lang="en-US" sz="2800" b="1" dirty="0" smtClean="0"/>
              <a:t> </a:t>
            </a:r>
            <a:r>
              <a:rPr lang="en-US" sz="2800" b="1" dirty="0" err="1" smtClean="0"/>
              <a:t>gia</a:t>
            </a:r>
            <a:r>
              <a:rPr lang="en-US" sz="2800" b="1" dirty="0" smtClean="0"/>
              <a:t> </a:t>
            </a:r>
            <a:r>
              <a:rPr lang="en-US" sz="2800" b="1" dirty="0" err="1" smtClean="0"/>
              <a:t>chịu</a:t>
            </a:r>
            <a:r>
              <a:rPr lang="en-US" sz="2800" b="1" dirty="0" smtClean="0"/>
              <a:t> </a:t>
            </a:r>
            <a:r>
              <a:rPr lang="en-US" sz="2800" b="1" dirty="0" err="1" smtClean="0"/>
              <a:t>ảnh</a:t>
            </a:r>
            <a:r>
              <a:rPr lang="en-US" sz="2800" b="1" dirty="0" smtClean="0"/>
              <a:t> </a:t>
            </a:r>
            <a:r>
              <a:rPr lang="en-US" sz="2800" b="1" dirty="0" err="1" smtClean="0"/>
              <a:t>hưởng</a:t>
            </a:r>
            <a:r>
              <a:rPr lang="en-US" sz="2800" b="1" dirty="0" smtClean="0"/>
              <a:t> </a:t>
            </a:r>
            <a:br>
              <a:rPr lang="en-US" sz="2800" b="1" dirty="0" smtClean="0"/>
            </a:br>
            <a:r>
              <a:rPr lang="en-US" sz="2800" b="1" dirty="0" err="1" smtClean="0"/>
              <a:t>nghiêm</a:t>
            </a:r>
            <a:r>
              <a:rPr lang="en-US" sz="2800" b="1" dirty="0" smtClean="0"/>
              <a:t> </a:t>
            </a:r>
            <a:r>
              <a:rPr lang="en-US" sz="2800" b="1" dirty="0" err="1" smtClean="0"/>
              <a:t>trọng</a:t>
            </a:r>
            <a:r>
              <a:rPr lang="en-US" sz="2800" b="1" dirty="0" smtClean="0"/>
              <a:t> </a:t>
            </a:r>
            <a:r>
              <a:rPr lang="en-US" sz="2800" b="1" dirty="0" err="1" smtClean="0"/>
              <a:t>nhất</a:t>
            </a:r>
            <a:r>
              <a:rPr lang="en-US" sz="2800" b="1" dirty="0" smtClean="0"/>
              <a:t> </a:t>
            </a:r>
            <a:r>
              <a:rPr lang="en-US" sz="2800" b="1" dirty="0" err="1" smtClean="0"/>
              <a:t>của</a:t>
            </a:r>
            <a:r>
              <a:rPr lang="en-US" sz="2800" b="1" dirty="0" smtClean="0"/>
              <a:t> BĐKH</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p>
            <a:fld id="{5E23CD88-9697-449B-BAEB-1995608BF173}" type="slidenum">
              <a:rPr lang="en-US" smtClean="0"/>
              <a:pPr/>
              <a:t>47</a:t>
            </a:fld>
            <a:endParaRPr lang="en-US" smtClean="0"/>
          </a:p>
        </p:txBody>
      </p:sp>
      <p:sp>
        <p:nvSpPr>
          <p:cNvPr id="10243" name="Rectangle 3"/>
          <p:cNvSpPr>
            <a:spLocks noGrp="1" noChangeArrowheads="1"/>
          </p:cNvSpPr>
          <p:nvPr>
            <p:ph type="body" idx="1"/>
          </p:nvPr>
        </p:nvSpPr>
        <p:spPr>
          <a:xfrm>
            <a:off x="152400" y="1676400"/>
            <a:ext cx="8991600" cy="4419600"/>
          </a:xfrm>
        </p:spPr>
        <p:txBody>
          <a:bodyPr/>
          <a:lstStyle/>
          <a:p>
            <a:pPr>
              <a:buNone/>
            </a:pPr>
            <a:r>
              <a:rPr lang="en-US" sz="2200" b="1" i="1" dirty="0" smtClean="0"/>
              <a:t>5. Sudan</a:t>
            </a:r>
            <a:endParaRPr lang="en-US" sz="2200" dirty="0" smtClean="0"/>
          </a:p>
          <a:p>
            <a:r>
              <a:rPr lang="en-US" sz="2200" dirty="0" smtClean="0"/>
              <a:t>Theo WB, </a:t>
            </a:r>
            <a:r>
              <a:rPr lang="en-US" sz="2200" dirty="0" err="1" smtClean="0"/>
              <a:t>phần</a:t>
            </a:r>
            <a:r>
              <a:rPr lang="en-US" sz="2200" dirty="0" smtClean="0"/>
              <a:t> </a:t>
            </a:r>
            <a:r>
              <a:rPr lang="en-US" sz="2200" dirty="0" err="1" smtClean="0"/>
              <a:t>lớn</a:t>
            </a:r>
            <a:r>
              <a:rPr lang="en-US" sz="2200" dirty="0" smtClean="0"/>
              <a:t> </a:t>
            </a:r>
            <a:r>
              <a:rPr lang="en-US" sz="2200" dirty="0" err="1" smtClean="0"/>
              <a:t>diện</a:t>
            </a:r>
            <a:r>
              <a:rPr lang="en-US" sz="2200" dirty="0" smtClean="0"/>
              <a:t> </a:t>
            </a:r>
            <a:r>
              <a:rPr lang="en-US" sz="2200" dirty="0" err="1" smtClean="0"/>
              <a:t>tích</a:t>
            </a:r>
            <a:r>
              <a:rPr lang="en-US" sz="2200" dirty="0" smtClean="0"/>
              <a:t> Sudan, </a:t>
            </a:r>
            <a:r>
              <a:rPr lang="en-US" sz="2200" dirty="0" err="1" smtClean="0"/>
              <a:t>nước</a:t>
            </a:r>
            <a:r>
              <a:rPr lang="en-US" sz="2200" dirty="0" smtClean="0"/>
              <a:t> </a:t>
            </a:r>
            <a:r>
              <a:rPr lang="en-US" sz="2200" dirty="0" err="1" smtClean="0"/>
              <a:t>lớn</a:t>
            </a:r>
            <a:r>
              <a:rPr lang="en-US" sz="2200" dirty="0" smtClean="0"/>
              <a:t> </a:t>
            </a:r>
            <a:r>
              <a:rPr lang="en-US" sz="2200" dirty="0" err="1" smtClean="0"/>
              <a:t>nhất</a:t>
            </a:r>
            <a:r>
              <a:rPr lang="en-US" sz="2200" dirty="0" smtClean="0"/>
              <a:t> ở </a:t>
            </a:r>
            <a:r>
              <a:rPr lang="en-US" sz="2200" dirty="0" err="1" smtClean="0"/>
              <a:t>châu</a:t>
            </a:r>
            <a:r>
              <a:rPr lang="en-US" sz="2200" dirty="0" smtClean="0"/>
              <a:t> Phi </a:t>
            </a:r>
            <a:r>
              <a:rPr lang="en-US" sz="2200" dirty="0" err="1" smtClean="0"/>
              <a:t>cận</a:t>
            </a:r>
            <a:r>
              <a:rPr lang="en-US" sz="2200" dirty="0" smtClean="0"/>
              <a:t> Sahara, </a:t>
            </a:r>
            <a:r>
              <a:rPr lang="en-US" sz="2200" dirty="0" err="1" smtClean="0"/>
              <a:t>là</a:t>
            </a:r>
            <a:r>
              <a:rPr lang="en-US" sz="2200" dirty="0" smtClean="0"/>
              <a:t> </a:t>
            </a:r>
            <a:r>
              <a:rPr lang="en-US" sz="2200" dirty="0" err="1" smtClean="0"/>
              <a:t>đất</a:t>
            </a:r>
            <a:r>
              <a:rPr lang="en-US" sz="2200" dirty="0" smtClean="0"/>
              <a:t> </a:t>
            </a:r>
            <a:r>
              <a:rPr lang="en-US" sz="2200" dirty="0" err="1" smtClean="0"/>
              <a:t>khô</a:t>
            </a:r>
            <a:r>
              <a:rPr lang="en-US" sz="2200" dirty="0" smtClean="0"/>
              <a:t> </a:t>
            </a:r>
            <a:r>
              <a:rPr lang="en-US" sz="2200" dirty="0" err="1" smtClean="0"/>
              <a:t>cằn</a:t>
            </a:r>
            <a:r>
              <a:rPr lang="en-US" sz="2200" dirty="0" smtClean="0"/>
              <a:t> </a:t>
            </a:r>
            <a:r>
              <a:rPr lang="en-US" sz="2200" dirty="0" err="1" smtClean="0"/>
              <a:t>hoặc</a:t>
            </a:r>
            <a:r>
              <a:rPr lang="en-US" sz="2200" dirty="0" smtClean="0"/>
              <a:t> </a:t>
            </a:r>
            <a:r>
              <a:rPr lang="en-US" sz="2200" dirty="0" err="1" smtClean="0"/>
              <a:t>sa</a:t>
            </a:r>
            <a:r>
              <a:rPr lang="en-US" sz="2200" dirty="0" smtClean="0"/>
              <a:t> </a:t>
            </a:r>
            <a:r>
              <a:rPr lang="en-US" sz="2200" dirty="0" err="1" smtClean="0"/>
              <a:t>mạc</a:t>
            </a:r>
            <a:r>
              <a:rPr lang="en-US" sz="2200" dirty="0" smtClean="0"/>
              <a:t>.</a:t>
            </a:r>
          </a:p>
          <a:p>
            <a:r>
              <a:rPr lang="en-US" sz="2200" dirty="0" err="1" smtClean="0"/>
              <a:t>Việc</a:t>
            </a:r>
            <a:r>
              <a:rPr lang="en-US" sz="2200" dirty="0" smtClean="0"/>
              <a:t> </a:t>
            </a:r>
            <a:r>
              <a:rPr lang="en-US" sz="2200" dirty="0" err="1" smtClean="0"/>
              <a:t>dễ</a:t>
            </a:r>
            <a:r>
              <a:rPr lang="en-US" sz="2200" dirty="0" smtClean="0"/>
              <a:t> </a:t>
            </a:r>
            <a:r>
              <a:rPr lang="en-US" sz="2200" dirty="0" err="1" smtClean="0"/>
              <a:t>bị</a:t>
            </a:r>
            <a:r>
              <a:rPr lang="en-US" sz="2200" dirty="0" smtClean="0"/>
              <a:t> </a:t>
            </a:r>
            <a:r>
              <a:rPr lang="en-US" sz="2200" dirty="0" err="1" smtClean="0"/>
              <a:t>tổn</a:t>
            </a:r>
            <a:r>
              <a:rPr lang="en-US" sz="2200" dirty="0" smtClean="0"/>
              <a:t> </a:t>
            </a:r>
            <a:r>
              <a:rPr lang="en-US" sz="2200" dirty="0" err="1" smtClean="0"/>
              <a:t>thương</a:t>
            </a:r>
            <a:r>
              <a:rPr lang="en-US" sz="2200" dirty="0" smtClean="0"/>
              <a:t> </a:t>
            </a:r>
            <a:r>
              <a:rPr lang="en-US" sz="2200" dirty="0" err="1" smtClean="0"/>
              <a:t>trước</a:t>
            </a:r>
            <a:r>
              <a:rPr lang="en-US" sz="2200" dirty="0" smtClean="0"/>
              <a:t> </a:t>
            </a:r>
            <a:r>
              <a:rPr lang="en-US" sz="2200" dirty="0" err="1" smtClean="0"/>
              <a:t>hạn</a:t>
            </a:r>
            <a:r>
              <a:rPr lang="en-US" sz="2200" dirty="0" smtClean="0"/>
              <a:t> </a:t>
            </a:r>
            <a:r>
              <a:rPr lang="en-US" sz="2200" dirty="0" err="1" smtClean="0"/>
              <a:t>hán</a:t>
            </a:r>
            <a:r>
              <a:rPr lang="en-US" sz="2200" dirty="0" smtClean="0"/>
              <a:t> </a:t>
            </a:r>
            <a:r>
              <a:rPr lang="en-US" sz="2200" dirty="0" err="1" smtClean="0"/>
              <a:t>đã</a:t>
            </a:r>
            <a:r>
              <a:rPr lang="en-US" sz="2200" dirty="0" smtClean="0"/>
              <a:t> </a:t>
            </a:r>
            <a:r>
              <a:rPr lang="en-US" sz="2200" dirty="0" err="1" smtClean="0"/>
              <a:t>biến</a:t>
            </a:r>
            <a:r>
              <a:rPr lang="en-US" sz="2200" dirty="0" smtClean="0"/>
              <a:t> Sudan </a:t>
            </a:r>
            <a:r>
              <a:rPr lang="en-US" sz="2200" dirty="0" err="1" smtClean="0"/>
              <a:t>trở</a:t>
            </a:r>
            <a:r>
              <a:rPr lang="en-US" sz="2200" dirty="0" smtClean="0"/>
              <a:t> </a:t>
            </a:r>
            <a:r>
              <a:rPr lang="en-US" sz="2200" dirty="0" err="1" smtClean="0"/>
              <a:t>thành</a:t>
            </a:r>
            <a:r>
              <a:rPr lang="en-US" sz="2200" dirty="0" smtClean="0"/>
              <a:t> </a:t>
            </a:r>
            <a:r>
              <a:rPr lang="en-US" sz="2200" dirty="0" err="1" smtClean="0"/>
              <a:t>quốc</a:t>
            </a:r>
            <a:r>
              <a:rPr lang="en-US" sz="2200" dirty="0" smtClean="0"/>
              <a:t> </a:t>
            </a:r>
            <a:r>
              <a:rPr lang="en-US" sz="2200" dirty="0" err="1" smtClean="0"/>
              <a:t>gia</a:t>
            </a:r>
            <a:r>
              <a:rPr lang="en-US" sz="2200" dirty="0" smtClean="0"/>
              <a:t> </a:t>
            </a:r>
            <a:r>
              <a:rPr lang="en-US" sz="2200" dirty="0" err="1" smtClean="0"/>
              <a:t>dễ</a:t>
            </a:r>
            <a:r>
              <a:rPr lang="en-US" sz="2200" dirty="0" smtClean="0"/>
              <a:t> </a:t>
            </a:r>
            <a:r>
              <a:rPr lang="en-US" sz="2200" dirty="0" err="1" smtClean="0"/>
              <a:t>xảy</a:t>
            </a:r>
            <a:r>
              <a:rPr lang="en-US" sz="2200" dirty="0" smtClean="0"/>
              <a:t> </a:t>
            </a:r>
            <a:r>
              <a:rPr lang="en-US" sz="2200" dirty="0" err="1" smtClean="0"/>
              <a:t>ra</a:t>
            </a:r>
            <a:r>
              <a:rPr lang="en-US" sz="2200" dirty="0" smtClean="0"/>
              <a:t> </a:t>
            </a:r>
            <a:r>
              <a:rPr lang="en-US" sz="2200" dirty="0" err="1" smtClean="0"/>
              <a:t>thiếu</a:t>
            </a:r>
            <a:r>
              <a:rPr lang="en-US" sz="2200" dirty="0" smtClean="0"/>
              <a:t> </a:t>
            </a:r>
            <a:r>
              <a:rPr lang="en-US" sz="2200" dirty="0" err="1" smtClean="0"/>
              <a:t>lương</a:t>
            </a:r>
            <a:r>
              <a:rPr lang="en-US" sz="2200" dirty="0" smtClean="0"/>
              <a:t> </a:t>
            </a:r>
            <a:r>
              <a:rPr lang="en-US" sz="2200" dirty="0" err="1" smtClean="0"/>
              <a:t>thực</a:t>
            </a:r>
            <a:r>
              <a:rPr lang="en-US" sz="2200" dirty="0" smtClean="0"/>
              <a:t>, </a:t>
            </a:r>
            <a:r>
              <a:rPr lang="en-US" sz="2200" dirty="0" err="1" smtClean="0"/>
              <a:t>thực</a:t>
            </a:r>
            <a:r>
              <a:rPr lang="en-US" sz="2200" dirty="0" smtClean="0"/>
              <a:t> </a:t>
            </a:r>
            <a:r>
              <a:rPr lang="en-US" sz="2200" dirty="0" err="1" smtClean="0"/>
              <a:t>phẩm</a:t>
            </a:r>
            <a:r>
              <a:rPr lang="en-US" sz="2200" dirty="0" smtClean="0"/>
              <a:t> </a:t>
            </a:r>
            <a:r>
              <a:rPr lang="en-US" sz="2200" dirty="0" err="1" smtClean="0"/>
              <a:t>nhất</a:t>
            </a:r>
            <a:r>
              <a:rPr lang="en-US" sz="2200" dirty="0" smtClean="0"/>
              <a:t> </a:t>
            </a:r>
            <a:r>
              <a:rPr lang="en-US" sz="2200" dirty="0" err="1" smtClean="0"/>
              <a:t>thế</a:t>
            </a:r>
            <a:r>
              <a:rPr lang="en-US" sz="2200" dirty="0" smtClean="0"/>
              <a:t> </a:t>
            </a:r>
            <a:r>
              <a:rPr lang="en-US" sz="2200" dirty="0" err="1" smtClean="0"/>
              <a:t>giới</a:t>
            </a:r>
            <a:r>
              <a:rPr lang="en-US" sz="2200" dirty="0" smtClean="0"/>
              <a:t>.</a:t>
            </a:r>
          </a:p>
          <a:p>
            <a:pPr>
              <a:buNone/>
            </a:pPr>
            <a:r>
              <a:rPr lang="en-US" sz="2200" b="1" i="1" dirty="0" smtClean="0"/>
              <a:t>6. Nigeria</a:t>
            </a:r>
            <a:endParaRPr lang="en-US" sz="2200" dirty="0" smtClean="0"/>
          </a:p>
          <a:p>
            <a:r>
              <a:rPr lang="en-US" sz="2200" dirty="0" smtClean="0"/>
              <a:t>BĐKH </a:t>
            </a:r>
            <a:r>
              <a:rPr lang="en-US" sz="2200" dirty="0" err="1" smtClean="0"/>
              <a:t>ảnh</a:t>
            </a:r>
            <a:r>
              <a:rPr lang="en-US" sz="2200" dirty="0" smtClean="0"/>
              <a:t> </a:t>
            </a:r>
            <a:r>
              <a:rPr lang="en-US" sz="2200" dirty="0" err="1" smtClean="0"/>
              <a:t>hưởng</a:t>
            </a:r>
            <a:r>
              <a:rPr lang="en-US" sz="2200" dirty="0" smtClean="0"/>
              <a:t> </a:t>
            </a:r>
            <a:r>
              <a:rPr lang="en-US" sz="2200" dirty="0" err="1" smtClean="0"/>
              <a:t>lớn</a:t>
            </a:r>
            <a:r>
              <a:rPr lang="en-US" sz="2200" dirty="0" smtClean="0"/>
              <a:t> </a:t>
            </a:r>
            <a:r>
              <a:rPr lang="en-US" sz="2200" dirty="0" err="1" smtClean="0"/>
              <a:t>ngành</a:t>
            </a:r>
            <a:r>
              <a:rPr lang="en-US" sz="2200" dirty="0" smtClean="0"/>
              <a:t> </a:t>
            </a:r>
            <a:r>
              <a:rPr lang="en-US" sz="2200" dirty="0" err="1" smtClean="0"/>
              <a:t>dầu</a:t>
            </a:r>
            <a:r>
              <a:rPr lang="en-US" sz="2200" dirty="0" smtClean="0"/>
              <a:t> </a:t>
            </a:r>
            <a:r>
              <a:rPr lang="en-US" sz="2200" dirty="0" err="1" smtClean="0"/>
              <a:t>mỏ</a:t>
            </a:r>
            <a:r>
              <a:rPr lang="en-US" sz="2200" dirty="0" smtClean="0"/>
              <a:t> - </a:t>
            </a:r>
            <a:r>
              <a:rPr lang="en-US" sz="2200" dirty="0" err="1" smtClean="0"/>
              <a:t>đóng</a:t>
            </a:r>
            <a:r>
              <a:rPr lang="en-US" sz="2200" dirty="0" smtClean="0"/>
              <a:t> </a:t>
            </a:r>
            <a:r>
              <a:rPr lang="en-US" sz="2200" dirty="0" err="1" smtClean="0"/>
              <a:t>vai</a:t>
            </a:r>
            <a:r>
              <a:rPr lang="en-US" sz="2200" dirty="0" smtClean="0"/>
              <a:t> </a:t>
            </a:r>
            <a:r>
              <a:rPr lang="en-US" sz="2200" dirty="0" err="1" smtClean="0"/>
              <a:t>trò</a:t>
            </a:r>
            <a:r>
              <a:rPr lang="en-US" sz="2200" dirty="0" smtClean="0"/>
              <a:t> </a:t>
            </a:r>
            <a:r>
              <a:rPr lang="en-US" sz="2200" dirty="0" err="1" smtClean="0"/>
              <a:t>quan</a:t>
            </a:r>
            <a:r>
              <a:rPr lang="en-US" sz="2200" dirty="0" smtClean="0"/>
              <a:t> </a:t>
            </a:r>
            <a:r>
              <a:rPr lang="en-US" sz="2200" dirty="0" err="1" smtClean="0"/>
              <a:t>trọng</a:t>
            </a:r>
            <a:r>
              <a:rPr lang="en-US" sz="2200" dirty="0" smtClean="0"/>
              <a:t> </a:t>
            </a:r>
            <a:r>
              <a:rPr lang="en-US" sz="2200" dirty="0" err="1" smtClean="0"/>
              <a:t>đối</a:t>
            </a:r>
            <a:r>
              <a:rPr lang="en-US" sz="2200" dirty="0" smtClean="0"/>
              <a:t> </a:t>
            </a:r>
            <a:r>
              <a:rPr lang="en-US" sz="2200" dirty="0" err="1" smtClean="0"/>
              <a:t>với</a:t>
            </a:r>
            <a:r>
              <a:rPr lang="en-US" sz="2200" dirty="0" smtClean="0"/>
              <a:t> Nigeria, </a:t>
            </a:r>
            <a:r>
              <a:rPr lang="en-US" sz="2200" dirty="0" err="1" smtClean="0"/>
              <a:t>sản</a:t>
            </a:r>
            <a:r>
              <a:rPr lang="en-US" sz="2200" dirty="0" smtClean="0"/>
              <a:t> </a:t>
            </a:r>
            <a:r>
              <a:rPr lang="en-US" sz="2200" dirty="0" err="1" smtClean="0"/>
              <a:t>lượng</a:t>
            </a:r>
            <a:r>
              <a:rPr lang="en-US" sz="2200" dirty="0" smtClean="0"/>
              <a:t> </a:t>
            </a:r>
            <a:r>
              <a:rPr lang="en-US" sz="2200" dirty="0" err="1" smtClean="0"/>
              <a:t>đạt</a:t>
            </a:r>
            <a:r>
              <a:rPr lang="en-US" sz="2200" dirty="0" smtClean="0"/>
              <a:t> 1,95 </a:t>
            </a:r>
            <a:r>
              <a:rPr lang="en-US" sz="2200" dirty="0" err="1" smtClean="0"/>
              <a:t>triệu</a:t>
            </a:r>
            <a:r>
              <a:rPr lang="en-US" sz="2200" dirty="0" smtClean="0"/>
              <a:t> </a:t>
            </a:r>
            <a:r>
              <a:rPr lang="en-US" sz="2200" dirty="0" err="1" smtClean="0"/>
              <a:t>thùng</a:t>
            </a:r>
            <a:r>
              <a:rPr lang="en-US" sz="2200" dirty="0" smtClean="0"/>
              <a:t>/</a:t>
            </a:r>
            <a:r>
              <a:rPr lang="en-US" sz="2200" dirty="0" err="1" smtClean="0"/>
              <a:t>ngày</a:t>
            </a:r>
            <a:r>
              <a:rPr lang="en-US" sz="2200" dirty="0" smtClean="0"/>
              <a:t>. </a:t>
            </a:r>
          </a:p>
          <a:p>
            <a:r>
              <a:rPr lang="en-US" sz="2200" dirty="0" smtClean="0"/>
              <a:t>5 </a:t>
            </a:r>
            <a:r>
              <a:rPr lang="en-US" sz="2200" dirty="0" err="1" smtClean="0"/>
              <a:t>tháng</a:t>
            </a:r>
            <a:r>
              <a:rPr lang="en-US" sz="2200" dirty="0" smtClean="0"/>
              <a:t> </a:t>
            </a:r>
            <a:r>
              <a:rPr lang="en-US" sz="2200" dirty="0" err="1" smtClean="0"/>
              <a:t>lũ</a:t>
            </a:r>
            <a:r>
              <a:rPr lang="en-US" sz="2200" dirty="0" smtClean="0"/>
              <a:t> </a:t>
            </a:r>
            <a:r>
              <a:rPr lang="en-US" sz="2200" dirty="0" err="1" smtClean="0"/>
              <a:t>lụt</a:t>
            </a:r>
            <a:r>
              <a:rPr lang="en-US" sz="2200" dirty="0" smtClean="0"/>
              <a:t> </a:t>
            </a:r>
            <a:r>
              <a:rPr lang="en-US" sz="2200" dirty="0" err="1" smtClean="0"/>
              <a:t>năm</a:t>
            </a:r>
            <a:r>
              <a:rPr lang="en-US" sz="2200" dirty="0" smtClean="0"/>
              <a:t> 2012 </a:t>
            </a:r>
            <a:r>
              <a:rPr lang="en-US" sz="2200" dirty="0" err="1" smtClean="0"/>
              <a:t>đã</a:t>
            </a:r>
            <a:r>
              <a:rPr lang="en-US" sz="2200" dirty="0" smtClean="0"/>
              <a:t> </a:t>
            </a:r>
            <a:r>
              <a:rPr lang="en-US" sz="2200" dirty="0" err="1" smtClean="0"/>
              <a:t>gây</a:t>
            </a:r>
            <a:r>
              <a:rPr lang="en-US" sz="2200" dirty="0" smtClean="0"/>
              <a:t> </a:t>
            </a:r>
            <a:r>
              <a:rPr lang="en-US" sz="2200" dirty="0" err="1" smtClean="0"/>
              <a:t>tổn</a:t>
            </a:r>
            <a:r>
              <a:rPr lang="en-US" sz="2200" dirty="0" smtClean="0"/>
              <a:t> </a:t>
            </a:r>
            <a:r>
              <a:rPr lang="en-US" sz="2200" dirty="0" err="1" smtClean="0"/>
              <a:t>thất</a:t>
            </a:r>
            <a:r>
              <a:rPr lang="en-US" sz="2200" dirty="0" smtClean="0"/>
              <a:t> </a:t>
            </a:r>
            <a:r>
              <a:rPr lang="en-US" sz="2200" dirty="0" err="1" smtClean="0"/>
              <a:t>khoảng</a:t>
            </a:r>
            <a:r>
              <a:rPr lang="en-US" sz="2200" dirty="0" smtClean="0"/>
              <a:t> 500.000 </a:t>
            </a:r>
            <a:r>
              <a:rPr lang="en-US" sz="2200" dirty="0" err="1" smtClean="0"/>
              <a:t>thùng</a:t>
            </a:r>
            <a:r>
              <a:rPr lang="en-US" sz="2200" dirty="0" smtClean="0"/>
              <a:t>/</a:t>
            </a:r>
            <a:r>
              <a:rPr lang="en-US" sz="2200" dirty="0" err="1" smtClean="0"/>
              <a:t>ngày</a:t>
            </a:r>
            <a:r>
              <a:rPr lang="en-US" sz="2200" dirty="0" smtClean="0"/>
              <a:t>. </a:t>
            </a:r>
            <a:r>
              <a:rPr lang="en-US" sz="2200" dirty="0" err="1" smtClean="0"/>
              <a:t>Khi</a:t>
            </a:r>
            <a:r>
              <a:rPr lang="en-US" sz="2200" dirty="0" smtClean="0"/>
              <a:t> </a:t>
            </a:r>
            <a:r>
              <a:rPr lang="en-US" sz="2200" dirty="0" err="1" smtClean="0"/>
              <a:t>mực</a:t>
            </a:r>
            <a:r>
              <a:rPr lang="en-US" sz="2200" dirty="0" smtClean="0"/>
              <a:t> </a:t>
            </a:r>
            <a:r>
              <a:rPr lang="en-US" sz="2200" dirty="0" err="1" smtClean="0"/>
              <a:t>nước</a:t>
            </a:r>
            <a:r>
              <a:rPr lang="en-US" sz="2200" dirty="0" smtClean="0"/>
              <a:t> </a:t>
            </a:r>
            <a:r>
              <a:rPr lang="en-US" sz="2200" dirty="0" err="1" smtClean="0"/>
              <a:t>biển</a:t>
            </a:r>
            <a:r>
              <a:rPr lang="en-US" sz="2200" dirty="0" smtClean="0"/>
              <a:t> </a:t>
            </a:r>
            <a:r>
              <a:rPr lang="en-US" sz="2200" dirty="0" err="1" smtClean="0"/>
              <a:t>tăng</a:t>
            </a:r>
            <a:r>
              <a:rPr lang="en-US" sz="2200" dirty="0" smtClean="0"/>
              <a:t> </a:t>
            </a:r>
            <a:r>
              <a:rPr lang="en-US" sz="2200" dirty="0" err="1" smtClean="0"/>
              <a:t>lên</a:t>
            </a:r>
            <a:r>
              <a:rPr lang="en-US" sz="2200" dirty="0" smtClean="0"/>
              <a:t> </a:t>
            </a:r>
            <a:r>
              <a:rPr lang="en-US" sz="2200" dirty="0" err="1" smtClean="0"/>
              <a:t>sẽ</a:t>
            </a:r>
            <a:r>
              <a:rPr lang="en-US" sz="2200" dirty="0" smtClean="0"/>
              <a:t> </a:t>
            </a:r>
            <a:r>
              <a:rPr lang="en-US" sz="2200" dirty="0" err="1" smtClean="0"/>
              <a:t>khiến</a:t>
            </a:r>
            <a:r>
              <a:rPr lang="en-US" sz="2200" dirty="0" smtClean="0"/>
              <a:t> </a:t>
            </a:r>
            <a:r>
              <a:rPr lang="en-US" sz="2200" dirty="0" err="1" smtClean="0"/>
              <a:t>một</a:t>
            </a:r>
            <a:r>
              <a:rPr lang="en-US" sz="2200" dirty="0" smtClean="0"/>
              <a:t> </a:t>
            </a:r>
            <a:r>
              <a:rPr lang="en-US" sz="2200" dirty="0" err="1" smtClean="0"/>
              <a:t>số</a:t>
            </a:r>
            <a:r>
              <a:rPr lang="en-US" sz="2200" dirty="0" smtClean="0"/>
              <a:t> </a:t>
            </a:r>
            <a:r>
              <a:rPr lang="en-US" sz="2200" dirty="0" err="1" smtClean="0"/>
              <a:t>giếng</a:t>
            </a:r>
            <a:r>
              <a:rPr lang="en-US" sz="2200" dirty="0" smtClean="0"/>
              <a:t> </a:t>
            </a:r>
            <a:r>
              <a:rPr lang="en-US" sz="2200" dirty="0" err="1" smtClean="0"/>
              <a:t>dầu</a:t>
            </a:r>
            <a:r>
              <a:rPr lang="en-US" sz="2200" dirty="0" smtClean="0"/>
              <a:t> </a:t>
            </a:r>
            <a:r>
              <a:rPr lang="en-US" sz="2200" dirty="0" err="1" smtClean="0"/>
              <a:t>biến</a:t>
            </a:r>
            <a:r>
              <a:rPr lang="en-US" sz="2200" dirty="0" smtClean="0"/>
              <a:t> </a:t>
            </a:r>
            <a:r>
              <a:rPr lang="en-US" sz="2200" dirty="0" err="1" smtClean="0"/>
              <a:t>mất</a:t>
            </a:r>
            <a:r>
              <a:rPr lang="en-US" sz="2200" dirty="0" smtClean="0"/>
              <a:t>.  </a:t>
            </a:r>
            <a:endParaRPr lang="en-US" sz="2200" dirty="0"/>
          </a:p>
        </p:txBody>
      </p:sp>
      <p:sp>
        <p:nvSpPr>
          <p:cNvPr id="6" name="Rectangle 2"/>
          <p:cNvSpPr>
            <a:spLocks noGrp="1" noChangeArrowheads="1"/>
          </p:cNvSpPr>
          <p:nvPr>
            <p:ph type="title"/>
          </p:nvPr>
        </p:nvSpPr>
        <p:spPr>
          <a:xfrm>
            <a:off x="574675" y="457200"/>
            <a:ext cx="8001000" cy="990600"/>
          </a:xfrm>
        </p:spPr>
        <p:txBody>
          <a:bodyPr/>
          <a:lstStyle/>
          <a:p>
            <a:r>
              <a:rPr lang="en-US" sz="2800" b="1" dirty="0" smtClean="0"/>
              <a:t>10 </a:t>
            </a:r>
            <a:r>
              <a:rPr lang="en-US" sz="2800" b="1" dirty="0" err="1" smtClean="0"/>
              <a:t>quốc</a:t>
            </a:r>
            <a:r>
              <a:rPr lang="en-US" sz="2800" b="1" dirty="0" smtClean="0"/>
              <a:t> </a:t>
            </a:r>
            <a:r>
              <a:rPr lang="en-US" sz="2800" b="1" dirty="0" err="1" smtClean="0"/>
              <a:t>gia</a:t>
            </a:r>
            <a:r>
              <a:rPr lang="en-US" sz="2800" b="1" dirty="0" smtClean="0"/>
              <a:t> </a:t>
            </a:r>
            <a:r>
              <a:rPr lang="en-US" sz="2800" b="1" dirty="0" err="1" smtClean="0"/>
              <a:t>chịu</a:t>
            </a:r>
            <a:r>
              <a:rPr lang="en-US" sz="2800" b="1" dirty="0" smtClean="0"/>
              <a:t> </a:t>
            </a:r>
            <a:r>
              <a:rPr lang="en-US" sz="2800" b="1" dirty="0" err="1" smtClean="0"/>
              <a:t>ảnh</a:t>
            </a:r>
            <a:r>
              <a:rPr lang="en-US" sz="2800" b="1" dirty="0" smtClean="0"/>
              <a:t> </a:t>
            </a:r>
            <a:r>
              <a:rPr lang="en-US" sz="2800" b="1" dirty="0" err="1" smtClean="0"/>
              <a:t>hưởng</a:t>
            </a:r>
            <a:r>
              <a:rPr lang="en-US" sz="2800" b="1" dirty="0" smtClean="0"/>
              <a:t> </a:t>
            </a:r>
            <a:br>
              <a:rPr lang="en-US" sz="2800" b="1" dirty="0" smtClean="0"/>
            </a:br>
            <a:r>
              <a:rPr lang="en-US" sz="2800" b="1" dirty="0" err="1" smtClean="0"/>
              <a:t>nghiêm</a:t>
            </a:r>
            <a:r>
              <a:rPr lang="en-US" sz="2800" b="1" dirty="0" smtClean="0"/>
              <a:t> </a:t>
            </a:r>
            <a:r>
              <a:rPr lang="en-US" sz="2800" b="1" dirty="0" err="1" smtClean="0"/>
              <a:t>trọng</a:t>
            </a:r>
            <a:r>
              <a:rPr lang="en-US" sz="2800" b="1" dirty="0" smtClean="0"/>
              <a:t> </a:t>
            </a:r>
            <a:r>
              <a:rPr lang="en-US" sz="2800" b="1" dirty="0" err="1" smtClean="0"/>
              <a:t>nhất</a:t>
            </a:r>
            <a:r>
              <a:rPr lang="en-US" sz="2800" b="1" dirty="0" smtClean="0"/>
              <a:t> </a:t>
            </a:r>
            <a:r>
              <a:rPr lang="en-US" sz="2800" b="1" dirty="0" err="1" smtClean="0"/>
              <a:t>của</a:t>
            </a:r>
            <a:r>
              <a:rPr lang="en-US" sz="2800" b="1" dirty="0" smtClean="0"/>
              <a:t> BĐKH</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p>
            <a:fld id="{5E23CD88-9697-449B-BAEB-1995608BF173}" type="slidenum">
              <a:rPr lang="en-US" smtClean="0"/>
              <a:pPr/>
              <a:t>48</a:t>
            </a:fld>
            <a:endParaRPr lang="en-US" smtClean="0"/>
          </a:p>
        </p:txBody>
      </p:sp>
      <p:sp>
        <p:nvSpPr>
          <p:cNvPr id="10243" name="Rectangle 3"/>
          <p:cNvSpPr>
            <a:spLocks noGrp="1" noChangeArrowheads="1"/>
          </p:cNvSpPr>
          <p:nvPr>
            <p:ph type="body" idx="1"/>
          </p:nvPr>
        </p:nvSpPr>
        <p:spPr>
          <a:xfrm>
            <a:off x="152400" y="1752600"/>
            <a:ext cx="8991600" cy="4419600"/>
          </a:xfrm>
        </p:spPr>
        <p:txBody>
          <a:bodyPr/>
          <a:lstStyle/>
          <a:p>
            <a:pPr>
              <a:buNone/>
            </a:pPr>
            <a:r>
              <a:rPr lang="en-US" sz="2400" b="1" i="1" dirty="0" smtClean="0"/>
              <a:t>7. Haiti</a:t>
            </a:r>
            <a:endParaRPr lang="en-US" sz="2400" dirty="0" smtClean="0"/>
          </a:p>
          <a:p>
            <a:r>
              <a:rPr lang="en-US" sz="2400" dirty="0" err="1" smtClean="0"/>
              <a:t>Vị</a:t>
            </a:r>
            <a:r>
              <a:rPr lang="en-US" sz="2400" dirty="0" smtClean="0"/>
              <a:t> </a:t>
            </a:r>
            <a:r>
              <a:rPr lang="en-US" sz="2400" dirty="0" err="1" smtClean="0"/>
              <a:t>trí</a:t>
            </a:r>
            <a:r>
              <a:rPr lang="en-US" sz="2400" dirty="0" smtClean="0"/>
              <a:t> </a:t>
            </a:r>
            <a:r>
              <a:rPr lang="en-US" sz="2400" dirty="0" err="1" smtClean="0"/>
              <a:t>địa</a:t>
            </a:r>
            <a:r>
              <a:rPr lang="en-US" sz="2400" dirty="0" smtClean="0"/>
              <a:t> </a:t>
            </a:r>
            <a:r>
              <a:rPr lang="en-US" sz="2400" dirty="0" err="1" smtClean="0"/>
              <a:t>lý</a:t>
            </a:r>
            <a:r>
              <a:rPr lang="en-US" sz="2400" dirty="0" smtClean="0"/>
              <a:t> </a:t>
            </a:r>
            <a:r>
              <a:rPr lang="en-US" sz="2400" dirty="0" err="1" smtClean="0"/>
              <a:t>của</a:t>
            </a:r>
            <a:r>
              <a:rPr lang="en-US" sz="2400" dirty="0" smtClean="0"/>
              <a:t> Haiti </a:t>
            </a:r>
            <a:r>
              <a:rPr lang="en-US" sz="2400" dirty="0" err="1" smtClean="0"/>
              <a:t>khiến</a:t>
            </a:r>
            <a:r>
              <a:rPr lang="en-US" sz="2400" dirty="0" smtClean="0"/>
              <a:t> </a:t>
            </a:r>
            <a:r>
              <a:rPr lang="en-US" sz="2400" dirty="0" err="1" smtClean="0"/>
              <a:t>nước</a:t>
            </a:r>
            <a:r>
              <a:rPr lang="en-US" sz="2400" dirty="0" smtClean="0"/>
              <a:t> </a:t>
            </a:r>
            <a:r>
              <a:rPr lang="en-US" sz="2400" dirty="0" err="1" smtClean="0"/>
              <a:t>này</a:t>
            </a:r>
            <a:r>
              <a:rPr lang="en-US" sz="2400" dirty="0" smtClean="0"/>
              <a:t> </a:t>
            </a:r>
            <a:r>
              <a:rPr lang="en-US" sz="2400" dirty="0" err="1" smtClean="0"/>
              <a:t>dễ</a:t>
            </a:r>
            <a:r>
              <a:rPr lang="en-US" sz="2400" dirty="0" smtClean="0"/>
              <a:t> </a:t>
            </a:r>
            <a:r>
              <a:rPr lang="en-US" sz="2400" dirty="0" err="1" smtClean="0"/>
              <a:t>bị</a:t>
            </a:r>
            <a:r>
              <a:rPr lang="en-US" sz="2400" dirty="0" smtClean="0"/>
              <a:t> </a:t>
            </a:r>
            <a:r>
              <a:rPr lang="en-US" sz="2400" dirty="0" err="1" smtClean="0"/>
              <a:t>tổn</a:t>
            </a:r>
            <a:r>
              <a:rPr lang="en-US" sz="2400" dirty="0" smtClean="0"/>
              <a:t> </a:t>
            </a:r>
            <a:r>
              <a:rPr lang="en-US" sz="2400" dirty="0" err="1" smtClean="0"/>
              <a:t>thương</a:t>
            </a:r>
            <a:r>
              <a:rPr lang="en-US" sz="2400" dirty="0" smtClean="0"/>
              <a:t> </a:t>
            </a:r>
            <a:r>
              <a:rPr lang="en-US" sz="2400" dirty="0" err="1" smtClean="0"/>
              <a:t>trước</a:t>
            </a:r>
            <a:r>
              <a:rPr lang="en-US" sz="2400" dirty="0" smtClean="0"/>
              <a:t> </a:t>
            </a:r>
            <a:r>
              <a:rPr lang="en-US" sz="2400" dirty="0" err="1" smtClean="0"/>
              <a:t>động</a:t>
            </a:r>
            <a:r>
              <a:rPr lang="en-US" sz="2400" dirty="0" smtClean="0"/>
              <a:t> </a:t>
            </a:r>
            <a:r>
              <a:rPr lang="en-US" sz="2400" dirty="0" err="1" smtClean="0"/>
              <a:t>đất</a:t>
            </a:r>
            <a:r>
              <a:rPr lang="en-US" sz="2400" dirty="0" smtClean="0"/>
              <a:t> </a:t>
            </a:r>
            <a:r>
              <a:rPr lang="en-US" sz="2400" dirty="0" err="1" smtClean="0"/>
              <a:t>và</a:t>
            </a:r>
            <a:r>
              <a:rPr lang="en-US" sz="2400" dirty="0" smtClean="0"/>
              <a:t> </a:t>
            </a:r>
            <a:r>
              <a:rPr lang="en-US" sz="2400" dirty="0" err="1" smtClean="0"/>
              <a:t>bão</a:t>
            </a:r>
            <a:r>
              <a:rPr lang="en-US" sz="2400" dirty="0" smtClean="0"/>
              <a:t>.</a:t>
            </a:r>
          </a:p>
          <a:p>
            <a:r>
              <a:rPr lang="en-US" sz="2400" dirty="0" smtClean="0"/>
              <a:t>Haiti </a:t>
            </a:r>
            <a:r>
              <a:rPr lang="en-US" sz="2400" dirty="0" err="1" smtClean="0"/>
              <a:t>đang</a:t>
            </a:r>
            <a:r>
              <a:rPr lang="en-US" sz="2400" dirty="0" smtClean="0"/>
              <a:t> </a:t>
            </a:r>
            <a:r>
              <a:rPr lang="en-US" sz="2400" dirty="0" err="1" smtClean="0"/>
              <a:t>khắc</a:t>
            </a:r>
            <a:r>
              <a:rPr lang="en-US" sz="2400" dirty="0" smtClean="0"/>
              <a:t> </a:t>
            </a:r>
            <a:r>
              <a:rPr lang="en-US" sz="2400" dirty="0" err="1" smtClean="0"/>
              <a:t>phục</a:t>
            </a:r>
            <a:r>
              <a:rPr lang="en-US" sz="2400" dirty="0" smtClean="0"/>
              <a:t> </a:t>
            </a:r>
            <a:r>
              <a:rPr lang="en-US" sz="2400" dirty="0" err="1" smtClean="0"/>
              <a:t>hậu</a:t>
            </a:r>
            <a:r>
              <a:rPr lang="en-US" sz="2400" dirty="0" smtClean="0"/>
              <a:t> </a:t>
            </a:r>
            <a:r>
              <a:rPr lang="en-US" sz="2400" dirty="0" err="1" smtClean="0"/>
              <a:t>quả</a:t>
            </a:r>
            <a:r>
              <a:rPr lang="en-US" sz="2400" dirty="0" smtClean="0"/>
              <a:t> </a:t>
            </a:r>
            <a:r>
              <a:rPr lang="en-US" sz="2400" dirty="0" err="1" smtClean="0"/>
              <a:t>động</a:t>
            </a:r>
            <a:r>
              <a:rPr lang="en-US" sz="2400" dirty="0" smtClean="0"/>
              <a:t> </a:t>
            </a:r>
            <a:r>
              <a:rPr lang="en-US" sz="2400" dirty="0" err="1" smtClean="0"/>
              <a:t>đất</a:t>
            </a:r>
            <a:r>
              <a:rPr lang="en-US" sz="2400" dirty="0" smtClean="0"/>
              <a:t> </a:t>
            </a:r>
            <a:r>
              <a:rPr lang="en-US" sz="2400" dirty="0" err="1" smtClean="0"/>
              <a:t>năm</a:t>
            </a:r>
            <a:r>
              <a:rPr lang="en-US" sz="2400" dirty="0" smtClean="0"/>
              <a:t> 2010 </a:t>
            </a:r>
            <a:r>
              <a:rPr lang="en-US" sz="2400" dirty="0" err="1" smtClean="0"/>
              <a:t>làm</a:t>
            </a:r>
            <a:r>
              <a:rPr lang="en-US" sz="2400" dirty="0" smtClean="0"/>
              <a:t> </a:t>
            </a:r>
            <a:r>
              <a:rPr lang="en-US" sz="2400" dirty="0" err="1" smtClean="0"/>
              <a:t>chết</a:t>
            </a:r>
            <a:r>
              <a:rPr lang="en-US" sz="2400" dirty="0" smtClean="0"/>
              <a:t> 220.000 </a:t>
            </a:r>
            <a:r>
              <a:rPr lang="en-US" sz="2400" dirty="0" err="1" smtClean="0"/>
              <a:t>người</a:t>
            </a:r>
            <a:r>
              <a:rPr lang="en-US" sz="2400" dirty="0" smtClean="0"/>
              <a:t> </a:t>
            </a:r>
            <a:r>
              <a:rPr lang="en-US" sz="2400" dirty="0" err="1" smtClean="0"/>
              <a:t>và</a:t>
            </a:r>
            <a:r>
              <a:rPr lang="en-US" sz="2400" dirty="0" smtClean="0"/>
              <a:t> </a:t>
            </a:r>
            <a:r>
              <a:rPr lang="en-US" sz="2400" dirty="0" err="1" smtClean="0"/>
              <a:t>gây</a:t>
            </a:r>
            <a:r>
              <a:rPr lang="en-US" sz="2400" dirty="0" smtClean="0"/>
              <a:t> </a:t>
            </a:r>
            <a:r>
              <a:rPr lang="en-US" sz="2400" dirty="0" err="1" smtClean="0"/>
              <a:t>thiệt</a:t>
            </a:r>
            <a:r>
              <a:rPr lang="en-US" sz="2400" dirty="0" smtClean="0"/>
              <a:t> </a:t>
            </a:r>
            <a:r>
              <a:rPr lang="en-US" sz="2400" dirty="0" err="1" smtClean="0"/>
              <a:t>hại</a:t>
            </a:r>
            <a:r>
              <a:rPr lang="en-US" sz="2400" dirty="0" smtClean="0"/>
              <a:t> 8 </a:t>
            </a:r>
            <a:r>
              <a:rPr lang="en-US" sz="2400" dirty="0" err="1" smtClean="0"/>
              <a:t>tỷ</a:t>
            </a:r>
            <a:r>
              <a:rPr lang="en-US" sz="2400" dirty="0" smtClean="0"/>
              <a:t> USD.</a:t>
            </a:r>
          </a:p>
          <a:p>
            <a:pPr>
              <a:buNone/>
            </a:pPr>
            <a:r>
              <a:rPr lang="en-US" sz="2400" b="1" i="1" dirty="0" smtClean="0"/>
              <a:t>8. Papua New Guinea</a:t>
            </a:r>
            <a:endParaRPr lang="en-US" sz="2400" dirty="0" smtClean="0"/>
          </a:p>
          <a:p>
            <a:r>
              <a:rPr lang="en-US" sz="2400" dirty="0" smtClean="0"/>
              <a:t>Theo </a:t>
            </a:r>
            <a:r>
              <a:rPr lang="en-US" sz="2400" dirty="0" err="1" smtClean="0"/>
              <a:t>Ngân</a:t>
            </a:r>
            <a:r>
              <a:rPr lang="en-US" sz="2400" dirty="0" smtClean="0"/>
              <a:t> </a:t>
            </a:r>
            <a:r>
              <a:rPr lang="en-US" sz="2400" dirty="0" err="1" smtClean="0"/>
              <a:t>hàng</a:t>
            </a:r>
            <a:r>
              <a:rPr lang="en-US" sz="2400" dirty="0" smtClean="0"/>
              <a:t> </a:t>
            </a:r>
            <a:r>
              <a:rPr lang="en-US" sz="2400" dirty="0" err="1" smtClean="0"/>
              <a:t>Phát</a:t>
            </a:r>
            <a:r>
              <a:rPr lang="en-US" sz="2400" dirty="0" smtClean="0"/>
              <a:t> </a:t>
            </a:r>
            <a:r>
              <a:rPr lang="en-US" sz="2400" dirty="0" err="1" smtClean="0"/>
              <a:t>triển</a:t>
            </a:r>
            <a:r>
              <a:rPr lang="en-US" sz="2400" dirty="0" smtClean="0"/>
              <a:t> </a:t>
            </a:r>
            <a:r>
              <a:rPr lang="en-US" sz="2400" dirty="0" err="1" smtClean="0"/>
              <a:t>châu</a:t>
            </a:r>
            <a:r>
              <a:rPr lang="en-US" sz="2400" dirty="0" smtClean="0"/>
              <a:t> Á (ADB), Papua New Guinea </a:t>
            </a:r>
            <a:r>
              <a:rPr lang="en-US" sz="2400" dirty="0" err="1" smtClean="0"/>
              <a:t>là</a:t>
            </a:r>
            <a:r>
              <a:rPr lang="en-US" sz="2400" dirty="0" smtClean="0"/>
              <a:t> </a:t>
            </a:r>
            <a:r>
              <a:rPr lang="en-US" sz="2400" dirty="0" err="1" smtClean="0"/>
              <a:t>đất</a:t>
            </a:r>
            <a:r>
              <a:rPr lang="en-US" sz="2400" dirty="0" smtClean="0"/>
              <a:t> </a:t>
            </a:r>
            <a:r>
              <a:rPr lang="en-US" sz="2400" dirty="0" err="1" smtClean="0"/>
              <a:t>nước</a:t>
            </a:r>
            <a:r>
              <a:rPr lang="en-US" sz="2400" dirty="0" smtClean="0"/>
              <a:t> </a:t>
            </a:r>
            <a:r>
              <a:rPr lang="en-US" sz="2400" dirty="0" err="1" smtClean="0"/>
              <a:t>chịu</a:t>
            </a:r>
            <a:r>
              <a:rPr lang="en-US" sz="2400" dirty="0" smtClean="0"/>
              <a:t> </a:t>
            </a:r>
            <a:r>
              <a:rPr lang="en-US" sz="2400" dirty="0" err="1" smtClean="0"/>
              <a:t>ảnh</a:t>
            </a:r>
            <a:r>
              <a:rPr lang="en-US" sz="2400" dirty="0" smtClean="0"/>
              <a:t> </a:t>
            </a:r>
            <a:r>
              <a:rPr lang="en-US" sz="2400" dirty="0" err="1" smtClean="0"/>
              <a:t>hưởng</a:t>
            </a:r>
            <a:r>
              <a:rPr lang="en-US" sz="2400" dirty="0" smtClean="0"/>
              <a:t> </a:t>
            </a:r>
            <a:r>
              <a:rPr lang="en-US" sz="2400" dirty="0" err="1" smtClean="0"/>
              <a:t>lớn</a:t>
            </a:r>
            <a:r>
              <a:rPr lang="en-US" sz="2400" dirty="0" smtClean="0"/>
              <a:t> </a:t>
            </a:r>
            <a:r>
              <a:rPr lang="en-US" sz="2400" dirty="0" err="1" smtClean="0"/>
              <a:t>nhất</a:t>
            </a:r>
            <a:r>
              <a:rPr lang="en-US" sz="2400" dirty="0" smtClean="0"/>
              <a:t> do </a:t>
            </a:r>
            <a:r>
              <a:rPr lang="en-US" sz="2400" dirty="0" err="1" smtClean="0"/>
              <a:t>biến</a:t>
            </a:r>
            <a:r>
              <a:rPr lang="en-US" sz="2400" dirty="0" smtClean="0"/>
              <a:t> </a:t>
            </a:r>
            <a:r>
              <a:rPr lang="en-US" sz="2400" dirty="0" err="1" smtClean="0"/>
              <a:t>đổi</a:t>
            </a:r>
            <a:r>
              <a:rPr lang="en-US" sz="2400" dirty="0" smtClean="0"/>
              <a:t> </a:t>
            </a:r>
            <a:r>
              <a:rPr lang="en-US" sz="2400" dirty="0" err="1" smtClean="0"/>
              <a:t>khí</a:t>
            </a:r>
            <a:r>
              <a:rPr lang="en-US" sz="2400" dirty="0" smtClean="0"/>
              <a:t> </a:t>
            </a:r>
            <a:r>
              <a:rPr lang="en-US" sz="2400" dirty="0" err="1" smtClean="0"/>
              <a:t>hậu</a:t>
            </a:r>
            <a:r>
              <a:rPr lang="en-US" sz="2400" dirty="0" smtClean="0"/>
              <a:t> ở </a:t>
            </a:r>
            <a:r>
              <a:rPr lang="en-US" sz="2400" dirty="0" err="1" smtClean="0"/>
              <a:t>khu</a:t>
            </a:r>
            <a:r>
              <a:rPr lang="en-US" sz="2400" dirty="0" smtClean="0"/>
              <a:t> </a:t>
            </a:r>
            <a:r>
              <a:rPr lang="en-US" sz="2400" dirty="0" err="1" smtClean="0"/>
              <a:t>vực</a:t>
            </a:r>
            <a:r>
              <a:rPr lang="en-US" sz="2400" dirty="0" smtClean="0"/>
              <a:t> </a:t>
            </a:r>
            <a:r>
              <a:rPr lang="en-US" sz="2400" dirty="0" err="1" smtClean="0"/>
              <a:t>Thái</a:t>
            </a:r>
            <a:r>
              <a:rPr lang="en-US" sz="2400" dirty="0" smtClean="0"/>
              <a:t> </a:t>
            </a:r>
            <a:r>
              <a:rPr lang="en-US" sz="2400" dirty="0" err="1" smtClean="0"/>
              <a:t>Bình</a:t>
            </a:r>
            <a:r>
              <a:rPr lang="en-US" sz="2400" dirty="0" smtClean="0"/>
              <a:t> </a:t>
            </a:r>
            <a:r>
              <a:rPr lang="en-US" sz="2400" dirty="0" err="1" smtClean="0"/>
              <a:t>Dương</a:t>
            </a:r>
            <a:r>
              <a:rPr lang="en-US" sz="2400" dirty="0" smtClean="0"/>
              <a:t>.</a:t>
            </a:r>
          </a:p>
          <a:p>
            <a:r>
              <a:rPr lang="en-US" sz="2400" dirty="0" smtClean="0"/>
              <a:t>Theo </a:t>
            </a:r>
            <a:r>
              <a:rPr lang="en-US" sz="2400" dirty="0" err="1" smtClean="0"/>
              <a:t>dự</a:t>
            </a:r>
            <a:r>
              <a:rPr lang="en-US" sz="2400" dirty="0" smtClean="0"/>
              <a:t> </a:t>
            </a:r>
            <a:r>
              <a:rPr lang="en-US" sz="2400" dirty="0" err="1" smtClean="0"/>
              <a:t>báo</a:t>
            </a:r>
            <a:r>
              <a:rPr lang="en-US" sz="2400" dirty="0" smtClean="0"/>
              <a:t> </a:t>
            </a:r>
            <a:r>
              <a:rPr lang="en-US" sz="2400" dirty="0" err="1" smtClean="0"/>
              <a:t>của</a:t>
            </a:r>
            <a:r>
              <a:rPr lang="en-US" sz="2400" dirty="0" smtClean="0"/>
              <a:t> WB, </a:t>
            </a:r>
            <a:r>
              <a:rPr lang="en-US" sz="2400" dirty="0" err="1" smtClean="0"/>
              <a:t>sản</a:t>
            </a:r>
            <a:r>
              <a:rPr lang="en-US" sz="2400" dirty="0" smtClean="0"/>
              <a:t> </a:t>
            </a:r>
            <a:r>
              <a:rPr lang="en-US" sz="2400" dirty="0" err="1" smtClean="0"/>
              <a:t>lượng</a:t>
            </a:r>
            <a:r>
              <a:rPr lang="en-US" sz="2400" dirty="0" smtClean="0"/>
              <a:t> </a:t>
            </a:r>
            <a:r>
              <a:rPr lang="en-US" sz="2400" dirty="0" err="1" smtClean="0"/>
              <a:t>khoai</a:t>
            </a:r>
            <a:r>
              <a:rPr lang="en-US" sz="2400" dirty="0" smtClean="0"/>
              <a:t> </a:t>
            </a:r>
            <a:r>
              <a:rPr lang="en-US" sz="2400" dirty="0" err="1" smtClean="0"/>
              <a:t>tây</a:t>
            </a:r>
            <a:r>
              <a:rPr lang="en-US" sz="2400" dirty="0" smtClean="0"/>
              <a:t> </a:t>
            </a:r>
            <a:r>
              <a:rPr lang="en-US" sz="2400" dirty="0" err="1" smtClean="0"/>
              <a:t>của</a:t>
            </a:r>
            <a:r>
              <a:rPr lang="en-US" sz="2400" dirty="0" smtClean="0"/>
              <a:t> </a:t>
            </a:r>
            <a:r>
              <a:rPr lang="en-US" sz="2400" dirty="0" err="1" smtClean="0"/>
              <a:t>nước</a:t>
            </a:r>
            <a:r>
              <a:rPr lang="en-US" sz="2400" dirty="0" smtClean="0"/>
              <a:t> </a:t>
            </a:r>
            <a:r>
              <a:rPr lang="en-US" sz="2400" dirty="0" err="1" smtClean="0"/>
              <a:t>này</a:t>
            </a:r>
            <a:r>
              <a:rPr lang="en-US" sz="2400" dirty="0" smtClean="0"/>
              <a:t> </a:t>
            </a:r>
            <a:r>
              <a:rPr lang="en-US" sz="2400" dirty="0" err="1" smtClean="0"/>
              <a:t>sẽ</a:t>
            </a:r>
            <a:r>
              <a:rPr lang="en-US" sz="2400" dirty="0" smtClean="0"/>
              <a:t> </a:t>
            </a:r>
            <a:r>
              <a:rPr lang="en-US" sz="2400" dirty="0" err="1" smtClean="0"/>
              <a:t>giảm</a:t>
            </a:r>
            <a:r>
              <a:rPr lang="en-US" sz="2400" dirty="0" smtClean="0"/>
              <a:t> 50% </a:t>
            </a:r>
            <a:r>
              <a:rPr lang="en-US" sz="2400" dirty="0" err="1" smtClean="0"/>
              <a:t>vào</a:t>
            </a:r>
            <a:r>
              <a:rPr lang="en-US" sz="2400" dirty="0" smtClean="0"/>
              <a:t> </a:t>
            </a:r>
            <a:r>
              <a:rPr lang="en-US" sz="2400" dirty="0" err="1" smtClean="0"/>
              <a:t>năm</a:t>
            </a:r>
            <a:r>
              <a:rPr lang="en-US" sz="2400" dirty="0" smtClean="0"/>
              <a:t> 2050.</a:t>
            </a:r>
            <a:endParaRPr lang="en-US" sz="2400" dirty="0"/>
          </a:p>
        </p:txBody>
      </p:sp>
      <p:sp>
        <p:nvSpPr>
          <p:cNvPr id="6" name="Rectangle 2"/>
          <p:cNvSpPr>
            <a:spLocks noGrp="1" noChangeArrowheads="1"/>
          </p:cNvSpPr>
          <p:nvPr>
            <p:ph type="title"/>
          </p:nvPr>
        </p:nvSpPr>
        <p:spPr>
          <a:xfrm>
            <a:off x="574675" y="457200"/>
            <a:ext cx="8001000" cy="990600"/>
          </a:xfrm>
        </p:spPr>
        <p:txBody>
          <a:bodyPr/>
          <a:lstStyle/>
          <a:p>
            <a:r>
              <a:rPr lang="en-US" sz="2800" b="1" dirty="0" smtClean="0"/>
              <a:t>10 </a:t>
            </a:r>
            <a:r>
              <a:rPr lang="en-US" sz="2800" b="1" dirty="0" err="1" smtClean="0"/>
              <a:t>quốc</a:t>
            </a:r>
            <a:r>
              <a:rPr lang="en-US" sz="2800" b="1" dirty="0" smtClean="0"/>
              <a:t> </a:t>
            </a:r>
            <a:r>
              <a:rPr lang="en-US" sz="2800" b="1" dirty="0" err="1" smtClean="0"/>
              <a:t>gia</a:t>
            </a:r>
            <a:r>
              <a:rPr lang="en-US" sz="2800" b="1" dirty="0" smtClean="0"/>
              <a:t> </a:t>
            </a:r>
            <a:r>
              <a:rPr lang="en-US" sz="2800" b="1" dirty="0" err="1" smtClean="0"/>
              <a:t>chịu</a:t>
            </a:r>
            <a:r>
              <a:rPr lang="en-US" sz="2800" b="1" dirty="0" smtClean="0"/>
              <a:t> </a:t>
            </a:r>
            <a:r>
              <a:rPr lang="en-US" sz="2800" b="1" dirty="0" err="1" smtClean="0"/>
              <a:t>ảnh</a:t>
            </a:r>
            <a:r>
              <a:rPr lang="en-US" sz="2800" b="1" dirty="0" smtClean="0"/>
              <a:t> </a:t>
            </a:r>
            <a:r>
              <a:rPr lang="en-US" sz="2800" b="1" dirty="0" err="1" smtClean="0"/>
              <a:t>hưởng</a:t>
            </a:r>
            <a:r>
              <a:rPr lang="en-US" sz="2800" b="1" dirty="0" smtClean="0"/>
              <a:t> </a:t>
            </a:r>
            <a:br>
              <a:rPr lang="en-US" sz="2800" b="1" dirty="0" smtClean="0"/>
            </a:br>
            <a:r>
              <a:rPr lang="en-US" sz="2800" b="1" dirty="0" err="1" smtClean="0"/>
              <a:t>nghiêm</a:t>
            </a:r>
            <a:r>
              <a:rPr lang="en-US" sz="2800" b="1" dirty="0" smtClean="0"/>
              <a:t> </a:t>
            </a:r>
            <a:r>
              <a:rPr lang="en-US" sz="2800" b="1" dirty="0" err="1" smtClean="0"/>
              <a:t>trọng</a:t>
            </a:r>
            <a:r>
              <a:rPr lang="en-US" sz="2800" b="1" dirty="0" smtClean="0"/>
              <a:t> </a:t>
            </a:r>
            <a:r>
              <a:rPr lang="en-US" sz="2800" b="1" dirty="0" err="1" smtClean="0"/>
              <a:t>nhất</a:t>
            </a:r>
            <a:r>
              <a:rPr lang="en-US" sz="2800" b="1" dirty="0" smtClean="0"/>
              <a:t> </a:t>
            </a:r>
            <a:r>
              <a:rPr lang="en-US" sz="2800" b="1" dirty="0" err="1" smtClean="0"/>
              <a:t>của</a:t>
            </a:r>
            <a:r>
              <a:rPr lang="en-US" sz="2800" b="1" dirty="0" smtClean="0"/>
              <a:t> BĐKH</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p>
            <a:fld id="{5E23CD88-9697-449B-BAEB-1995608BF173}" type="slidenum">
              <a:rPr lang="en-US" smtClean="0"/>
              <a:pPr/>
              <a:t>49</a:t>
            </a:fld>
            <a:endParaRPr lang="en-US" smtClean="0"/>
          </a:p>
        </p:txBody>
      </p:sp>
      <p:sp>
        <p:nvSpPr>
          <p:cNvPr id="10243" name="Rectangle 3"/>
          <p:cNvSpPr>
            <a:spLocks noGrp="1" noChangeArrowheads="1"/>
          </p:cNvSpPr>
          <p:nvPr>
            <p:ph type="body" idx="1"/>
          </p:nvPr>
        </p:nvSpPr>
        <p:spPr>
          <a:xfrm>
            <a:off x="152400" y="1752600"/>
            <a:ext cx="8991600" cy="4419600"/>
          </a:xfrm>
        </p:spPr>
        <p:txBody>
          <a:bodyPr/>
          <a:lstStyle/>
          <a:p>
            <a:pPr>
              <a:buNone/>
            </a:pPr>
            <a:r>
              <a:rPr lang="en-US" sz="2200" b="1" i="1" dirty="0" smtClean="0"/>
              <a:t>9. Fiji</a:t>
            </a:r>
            <a:endParaRPr lang="en-US" sz="2200" dirty="0" smtClean="0"/>
          </a:p>
          <a:p>
            <a:r>
              <a:rPr lang="en-US" sz="2200" dirty="0" smtClean="0"/>
              <a:t>Theo WB, </a:t>
            </a:r>
            <a:r>
              <a:rPr lang="en-US" sz="2200" dirty="0" err="1" smtClean="0"/>
              <a:t>ba</a:t>
            </a:r>
            <a:r>
              <a:rPr lang="en-US" sz="2200" dirty="0" smtClean="0"/>
              <a:t> </a:t>
            </a:r>
            <a:r>
              <a:rPr lang="en-US" sz="2200" dirty="0" err="1" smtClean="0"/>
              <a:t>ngành</a:t>
            </a:r>
            <a:r>
              <a:rPr lang="en-US" sz="2200" dirty="0" smtClean="0"/>
              <a:t> </a:t>
            </a:r>
            <a:r>
              <a:rPr lang="en-US" sz="2200" dirty="0" err="1" smtClean="0"/>
              <a:t>chủ</a:t>
            </a:r>
            <a:r>
              <a:rPr lang="en-US" sz="2200" dirty="0" smtClean="0"/>
              <a:t> </a:t>
            </a:r>
            <a:r>
              <a:rPr lang="en-US" sz="2200" dirty="0" err="1" smtClean="0"/>
              <a:t>chốt</a:t>
            </a:r>
            <a:r>
              <a:rPr lang="en-US" sz="2200" dirty="0" smtClean="0"/>
              <a:t> </a:t>
            </a:r>
            <a:r>
              <a:rPr lang="en-US" sz="2200" dirty="0" err="1" smtClean="0"/>
              <a:t>của</a:t>
            </a:r>
            <a:r>
              <a:rPr lang="en-US" sz="2200" dirty="0" smtClean="0"/>
              <a:t> Fiji </a:t>
            </a:r>
            <a:r>
              <a:rPr lang="en-US" sz="2200" dirty="0" err="1" smtClean="0"/>
              <a:t>đang</a:t>
            </a:r>
            <a:r>
              <a:rPr lang="en-US" sz="2200" dirty="0" smtClean="0"/>
              <a:t> </a:t>
            </a:r>
            <a:r>
              <a:rPr lang="en-US" sz="2200" dirty="0" err="1" smtClean="0"/>
              <a:t>chịu</a:t>
            </a:r>
            <a:r>
              <a:rPr lang="en-US" sz="2200" dirty="0" smtClean="0"/>
              <a:t> </a:t>
            </a:r>
            <a:r>
              <a:rPr lang="en-US" sz="2200" dirty="0" err="1" smtClean="0"/>
              <a:t>mối</a:t>
            </a:r>
            <a:r>
              <a:rPr lang="en-US" sz="2200" dirty="0" smtClean="0"/>
              <a:t> </a:t>
            </a:r>
            <a:r>
              <a:rPr lang="en-US" sz="2200" dirty="0" err="1" smtClean="0"/>
              <a:t>nguy</a:t>
            </a:r>
            <a:r>
              <a:rPr lang="en-US" sz="2200" dirty="0" smtClean="0"/>
              <a:t> </a:t>
            </a:r>
            <a:r>
              <a:rPr lang="en-US" sz="2200" dirty="0" err="1" smtClean="0"/>
              <a:t>từ</a:t>
            </a:r>
            <a:r>
              <a:rPr lang="en-US" sz="2200" dirty="0" smtClean="0"/>
              <a:t> </a:t>
            </a:r>
            <a:r>
              <a:rPr lang="en-US" sz="2200" dirty="0" err="1" smtClean="0"/>
              <a:t>hiện</a:t>
            </a:r>
            <a:r>
              <a:rPr lang="en-US" sz="2200" dirty="0" smtClean="0"/>
              <a:t> </a:t>
            </a:r>
            <a:r>
              <a:rPr lang="en-US" sz="2200" dirty="0" err="1" smtClean="0"/>
              <a:t>tượng</a:t>
            </a:r>
            <a:r>
              <a:rPr lang="en-US" sz="2200" dirty="0" smtClean="0"/>
              <a:t> </a:t>
            </a:r>
            <a:r>
              <a:rPr lang="en-US" sz="2200" dirty="0" err="1" smtClean="0"/>
              <a:t>ấm</a:t>
            </a:r>
            <a:r>
              <a:rPr lang="en-US" sz="2200" dirty="0" smtClean="0"/>
              <a:t> </a:t>
            </a:r>
            <a:r>
              <a:rPr lang="en-US" sz="2200" dirty="0" err="1" smtClean="0"/>
              <a:t>lên</a:t>
            </a:r>
            <a:r>
              <a:rPr lang="en-US" sz="2200" dirty="0" smtClean="0"/>
              <a:t> </a:t>
            </a:r>
            <a:r>
              <a:rPr lang="en-US" sz="2200" dirty="0" err="1" smtClean="0"/>
              <a:t>toàn</a:t>
            </a:r>
            <a:r>
              <a:rPr lang="en-US" sz="2200" dirty="0" smtClean="0"/>
              <a:t> </a:t>
            </a:r>
            <a:r>
              <a:rPr lang="en-US" sz="2200" dirty="0" err="1" smtClean="0"/>
              <a:t>cầu</a:t>
            </a:r>
            <a:r>
              <a:rPr lang="en-US" sz="2200" dirty="0" smtClean="0"/>
              <a:t>: </a:t>
            </a:r>
            <a:r>
              <a:rPr lang="en-US" sz="2200" dirty="0" err="1" smtClean="0"/>
              <a:t>đánh</a:t>
            </a:r>
            <a:r>
              <a:rPr lang="en-US" sz="2200" dirty="0" smtClean="0"/>
              <a:t> </a:t>
            </a:r>
            <a:r>
              <a:rPr lang="en-US" sz="2200" dirty="0" err="1" smtClean="0"/>
              <a:t>bắt</a:t>
            </a:r>
            <a:r>
              <a:rPr lang="en-US" sz="2200" dirty="0" smtClean="0"/>
              <a:t> </a:t>
            </a:r>
            <a:r>
              <a:rPr lang="en-US" sz="2200" dirty="0" err="1" smtClean="0"/>
              <a:t>thủy</a:t>
            </a:r>
            <a:r>
              <a:rPr lang="en-US" sz="2200" dirty="0" smtClean="0"/>
              <a:t> </a:t>
            </a:r>
            <a:r>
              <a:rPr lang="en-US" sz="2200" dirty="0" err="1" smtClean="0"/>
              <a:t>sản</a:t>
            </a:r>
            <a:r>
              <a:rPr lang="en-US" sz="2200" dirty="0" smtClean="0"/>
              <a:t>, </a:t>
            </a:r>
            <a:r>
              <a:rPr lang="en-US" sz="2200" dirty="0" err="1" smtClean="0"/>
              <a:t>xuất</a:t>
            </a:r>
            <a:r>
              <a:rPr lang="en-US" sz="2200" dirty="0" smtClean="0"/>
              <a:t> </a:t>
            </a:r>
            <a:r>
              <a:rPr lang="en-US" sz="2200" dirty="0" err="1" smtClean="0"/>
              <a:t>khẩu</a:t>
            </a:r>
            <a:r>
              <a:rPr lang="en-US" sz="2200" dirty="0" smtClean="0"/>
              <a:t> </a:t>
            </a:r>
            <a:r>
              <a:rPr lang="en-US" sz="2200" dirty="0" err="1" smtClean="0"/>
              <a:t>đường</a:t>
            </a:r>
            <a:r>
              <a:rPr lang="en-US" sz="2200" dirty="0" smtClean="0"/>
              <a:t> </a:t>
            </a:r>
            <a:r>
              <a:rPr lang="en-US" sz="2200" dirty="0" err="1" smtClean="0"/>
              <a:t>và</a:t>
            </a:r>
            <a:r>
              <a:rPr lang="en-US" sz="2200" dirty="0" smtClean="0"/>
              <a:t> du </a:t>
            </a:r>
            <a:r>
              <a:rPr lang="en-US" sz="2200" dirty="0" err="1" smtClean="0"/>
              <a:t>lịch</a:t>
            </a:r>
            <a:r>
              <a:rPr lang="en-US" sz="2200" dirty="0" smtClean="0"/>
              <a:t>.</a:t>
            </a:r>
          </a:p>
          <a:p>
            <a:r>
              <a:rPr lang="en-US" sz="2200" dirty="0" err="1" smtClean="0"/>
              <a:t>Nhiệt</a:t>
            </a:r>
            <a:r>
              <a:rPr lang="en-US" sz="2200" dirty="0" smtClean="0"/>
              <a:t> </a:t>
            </a:r>
            <a:r>
              <a:rPr lang="en-US" sz="2200" dirty="0" err="1" smtClean="0"/>
              <a:t>độ</a:t>
            </a:r>
            <a:r>
              <a:rPr lang="en-US" sz="2200" dirty="0" smtClean="0"/>
              <a:t> </a:t>
            </a:r>
            <a:r>
              <a:rPr lang="en-US" sz="2200" dirty="0" err="1" smtClean="0"/>
              <a:t>tại</a:t>
            </a:r>
            <a:r>
              <a:rPr lang="en-US" sz="2200" dirty="0" smtClean="0"/>
              <a:t> Fiji </a:t>
            </a:r>
            <a:r>
              <a:rPr lang="en-US" sz="2200" dirty="0" err="1" smtClean="0"/>
              <a:t>có</a:t>
            </a:r>
            <a:r>
              <a:rPr lang="en-US" sz="2200" dirty="0" smtClean="0"/>
              <a:t> </a:t>
            </a:r>
            <a:r>
              <a:rPr lang="en-US" sz="2200" dirty="0" err="1" smtClean="0"/>
              <a:t>thể</a:t>
            </a:r>
            <a:r>
              <a:rPr lang="en-US" sz="2200" dirty="0" smtClean="0"/>
              <a:t> </a:t>
            </a:r>
            <a:r>
              <a:rPr lang="en-US" sz="2200" dirty="0" err="1" smtClean="0"/>
              <a:t>tăng</a:t>
            </a:r>
            <a:r>
              <a:rPr lang="en-US" sz="2200" dirty="0" smtClean="0"/>
              <a:t> </a:t>
            </a:r>
            <a:r>
              <a:rPr lang="en-US" sz="2200" dirty="0" err="1" smtClean="0"/>
              <a:t>thêm</a:t>
            </a:r>
            <a:r>
              <a:rPr lang="en-US" sz="2200" dirty="0" smtClean="0"/>
              <a:t> 2-3 </a:t>
            </a:r>
            <a:r>
              <a:rPr lang="en-US" sz="2200" baseline="30000" dirty="0" err="1" smtClean="0"/>
              <a:t>o</a:t>
            </a:r>
            <a:r>
              <a:rPr lang="en-US" sz="2200" dirty="0" err="1" smtClean="0"/>
              <a:t>C</a:t>
            </a:r>
            <a:r>
              <a:rPr lang="en-US" sz="2200" dirty="0" smtClean="0"/>
              <a:t> </a:t>
            </a:r>
            <a:r>
              <a:rPr lang="en-US" sz="2200" dirty="0" err="1" smtClean="0"/>
              <a:t>vào</a:t>
            </a:r>
            <a:r>
              <a:rPr lang="en-US" sz="2200" dirty="0" smtClean="0"/>
              <a:t> </a:t>
            </a:r>
            <a:r>
              <a:rPr lang="en-US" sz="2200" dirty="0" err="1" smtClean="0"/>
              <a:t>năm</a:t>
            </a:r>
            <a:r>
              <a:rPr lang="en-US" sz="2200" dirty="0" smtClean="0"/>
              <a:t> 2070.  </a:t>
            </a:r>
          </a:p>
          <a:p>
            <a:pPr>
              <a:buNone/>
            </a:pPr>
            <a:r>
              <a:rPr lang="en-US" sz="2200" b="1" i="1" dirty="0" smtClean="0"/>
              <a:t>10. </a:t>
            </a:r>
            <a:r>
              <a:rPr lang="en-US" sz="2200" b="1" i="1" dirty="0" err="1" smtClean="0"/>
              <a:t>Nhật</a:t>
            </a:r>
            <a:r>
              <a:rPr lang="en-US" sz="2200" b="1" i="1" dirty="0" smtClean="0"/>
              <a:t> </a:t>
            </a:r>
            <a:r>
              <a:rPr lang="en-US" sz="2200" b="1" i="1" dirty="0" err="1" smtClean="0"/>
              <a:t>Bản</a:t>
            </a:r>
            <a:endParaRPr lang="en-US" sz="2200" dirty="0" smtClean="0"/>
          </a:p>
          <a:p>
            <a:r>
              <a:rPr lang="en-US" sz="2200" dirty="0" err="1" smtClean="0"/>
              <a:t>Nhật</a:t>
            </a:r>
            <a:r>
              <a:rPr lang="en-US" sz="2200" dirty="0" smtClean="0"/>
              <a:t> </a:t>
            </a:r>
            <a:r>
              <a:rPr lang="en-US" sz="2200" dirty="0" err="1" smtClean="0"/>
              <a:t>Bản</a:t>
            </a:r>
            <a:r>
              <a:rPr lang="en-US" sz="2200" dirty="0" smtClean="0"/>
              <a:t> </a:t>
            </a:r>
            <a:r>
              <a:rPr lang="en-US" sz="2200" dirty="0" err="1" smtClean="0"/>
              <a:t>có</a:t>
            </a:r>
            <a:r>
              <a:rPr lang="en-US" sz="2200" dirty="0" smtClean="0"/>
              <a:t> </a:t>
            </a:r>
            <a:r>
              <a:rPr lang="en-US" sz="2200" dirty="0" err="1" smtClean="0"/>
              <a:t>các</a:t>
            </a:r>
            <a:r>
              <a:rPr lang="en-US" sz="2200" dirty="0" smtClean="0"/>
              <a:t> </a:t>
            </a:r>
            <a:r>
              <a:rPr lang="en-US" sz="2200" dirty="0" err="1" smtClean="0"/>
              <a:t>loại</a:t>
            </a:r>
            <a:r>
              <a:rPr lang="en-US" sz="2200" dirty="0" smtClean="0"/>
              <a:t> </a:t>
            </a:r>
            <a:r>
              <a:rPr lang="en-US" sz="2200" dirty="0" err="1" smtClean="0"/>
              <a:t>hình</a:t>
            </a:r>
            <a:r>
              <a:rPr lang="en-US" sz="2200" dirty="0" smtClean="0"/>
              <a:t>: </a:t>
            </a:r>
            <a:r>
              <a:rPr lang="en-US" sz="2200" dirty="0" err="1" smtClean="0"/>
              <a:t>sóng</a:t>
            </a:r>
            <a:r>
              <a:rPr lang="en-US" sz="2200" dirty="0" smtClean="0"/>
              <a:t> </a:t>
            </a:r>
            <a:r>
              <a:rPr lang="en-US" sz="2200" dirty="0" err="1" smtClean="0"/>
              <a:t>thần</a:t>
            </a:r>
            <a:r>
              <a:rPr lang="en-US" sz="2200" dirty="0" smtClean="0"/>
              <a:t>, </a:t>
            </a:r>
            <a:r>
              <a:rPr lang="en-US" sz="2200" dirty="0" err="1" smtClean="0"/>
              <a:t>lũ</a:t>
            </a:r>
            <a:r>
              <a:rPr lang="en-US" sz="2200" dirty="0" smtClean="0"/>
              <a:t> </a:t>
            </a:r>
            <a:r>
              <a:rPr lang="en-US" sz="2200" dirty="0" err="1" smtClean="0"/>
              <a:t>lụt</a:t>
            </a:r>
            <a:r>
              <a:rPr lang="en-US" sz="2200" dirty="0" smtClean="0"/>
              <a:t>, </a:t>
            </a:r>
            <a:r>
              <a:rPr lang="en-US" sz="2200" dirty="0" err="1" smtClean="0"/>
              <a:t>bão</a:t>
            </a:r>
            <a:r>
              <a:rPr lang="en-US" sz="2200" dirty="0" smtClean="0"/>
              <a:t>, </a:t>
            </a:r>
            <a:r>
              <a:rPr lang="en-US" sz="2200" dirty="0" err="1" smtClean="0"/>
              <a:t>động</a:t>
            </a:r>
            <a:r>
              <a:rPr lang="en-US" sz="2200" dirty="0" smtClean="0"/>
              <a:t> </a:t>
            </a:r>
            <a:r>
              <a:rPr lang="en-US" sz="2200" dirty="0" err="1" smtClean="0"/>
              <a:t>đất</a:t>
            </a:r>
            <a:r>
              <a:rPr lang="en-US" sz="2200" dirty="0" smtClean="0"/>
              <a:t>, </a:t>
            </a:r>
            <a:r>
              <a:rPr lang="en-US" sz="2200" dirty="0" err="1" smtClean="0"/>
              <a:t>núi</a:t>
            </a:r>
            <a:r>
              <a:rPr lang="en-US" sz="2200" dirty="0" smtClean="0"/>
              <a:t> </a:t>
            </a:r>
            <a:r>
              <a:rPr lang="en-US" sz="2200" dirty="0" err="1" smtClean="0"/>
              <a:t>lửa</a:t>
            </a:r>
            <a:r>
              <a:rPr lang="en-US" sz="2200" dirty="0" smtClean="0"/>
              <a:t> </a:t>
            </a:r>
            <a:r>
              <a:rPr lang="en-US" sz="2200" dirty="0" err="1" smtClean="0"/>
              <a:t>và</a:t>
            </a:r>
            <a:r>
              <a:rPr lang="en-US" sz="2200" dirty="0" smtClean="0"/>
              <a:t> </a:t>
            </a:r>
            <a:r>
              <a:rPr lang="en-US" sz="2200" dirty="0" err="1" smtClean="0"/>
              <a:t>tỷ</a:t>
            </a:r>
            <a:r>
              <a:rPr lang="en-US" sz="2200" dirty="0" smtClean="0"/>
              <a:t> </a:t>
            </a:r>
            <a:r>
              <a:rPr lang="en-US" sz="2200" dirty="0" err="1" smtClean="0"/>
              <a:t>lệ</a:t>
            </a:r>
            <a:r>
              <a:rPr lang="en-US" sz="2200" dirty="0" smtClean="0"/>
              <a:t> </a:t>
            </a:r>
            <a:r>
              <a:rPr lang="en-US" sz="2200" dirty="0" err="1" smtClean="0"/>
              <a:t>lớn</a:t>
            </a:r>
            <a:r>
              <a:rPr lang="en-US" sz="2200" dirty="0" smtClean="0"/>
              <a:t> </a:t>
            </a:r>
            <a:r>
              <a:rPr lang="en-US" sz="2200" dirty="0" err="1" smtClean="0"/>
              <a:t>dân</a:t>
            </a:r>
            <a:r>
              <a:rPr lang="en-US" sz="2200" dirty="0" smtClean="0"/>
              <a:t> </a:t>
            </a:r>
            <a:r>
              <a:rPr lang="en-US" sz="2200" dirty="0" err="1" smtClean="0"/>
              <a:t>số</a:t>
            </a:r>
            <a:r>
              <a:rPr lang="en-US" sz="2200" dirty="0" smtClean="0"/>
              <a:t> (16,2%) </a:t>
            </a:r>
            <a:r>
              <a:rPr lang="en-US" sz="2200" dirty="0" err="1" smtClean="0"/>
              <a:t>sống</a:t>
            </a:r>
            <a:r>
              <a:rPr lang="en-US" sz="2200" dirty="0" smtClean="0"/>
              <a:t> ở </a:t>
            </a:r>
            <a:r>
              <a:rPr lang="en-US" sz="2200" dirty="0" err="1" smtClean="0"/>
              <a:t>những</a:t>
            </a:r>
            <a:r>
              <a:rPr lang="en-US" sz="2200" dirty="0" smtClean="0"/>
              <a:t> </a:t>
            </a:r>
            <a:r>
              <a:rPr lang="en-US" sz="2200" dirty="0" err="1" smtClean="0"/>
              <a:t>khu</a:t>
            </a:r>
            <a:r>
              <a:rPr lang="en-US" sz="2200" dirty="0" smtClean="0"/>
              <a:t> </a:t>
            </a:r>
            <a:r>
              <a:rPr lang="en-US" sz="2200" dirty="0" err="1" smtClean="0"/>
              <a:t>vực</a:t>
            </a:r>
            <a:r>
              <a:rPr lang="en-US" sz="2200" dirty="0" smtClean="0"/>
              <a:t> </a:t>
            </a:r>
            <a:r>
              <a:rPr lang="en-US" sz="2200" dirty="0" err="1" smtClean="0"/>
              <a:t>ven</a:t>
            </a:r>
            <a:r>
              <a:rPr lang="en-US" sz="2200" dirty="0" smtClean="0"/>
              <a:t> </a:t>
            </a:r>
            <a:r>
              <a:rPr lang="en-US" sz="2200" dirty="0" err="1" smtClean="0"/>
              <a:t>biển</a:t>
            </a:r>
            <a:r>
              <a:rPr lang="en-US" sz="2200" dirty="0" smtClean="0"/>
              <a:t> </a:t>
            </a:r>
            <a:r>
              <a:rPr lang="en-US" sz="2200" dirty="0" err="1" smtClean="0"/>
              <a:t>thấp</a:t>
            </a:r>
            <a:r>
              <a:rPr lang="en-US" sz="2200" dirty="0" smtClean="0"/>
              <a:t> </a:t>
            </a:r>
            <a:r>
              <a:rPr lang="en-US" sz="2200" dirty="0" err="1" smtClean="0"/>
              <a:t>hơn</a:t>
            </a:r>
            <a:r>
              <a:rPr lang="en-US" sz="2200" dirty="0" smtClean="0"/>
              <a:t> </a:t>
            </a:r>
            <a:r>
              <a:rPr lang="en-US" sz="2200" dirty="0" err="1" smtClean="0"/>
              <a:t>mực</a:t>
            </a:r>
            <a:r>
              <a:rPr lang="en-US" sz="2200" dirty="0" smtClean="0"/>
              <a:t> </a:t>
            </a:r>
            <a:r>
              <a:rPr lang="en-US" sz="2200" dirty="0" err="1" smtClean="0"/>
              <a:t>nước</a:t>
            </a:r>
            <a:r>
              <a:rPr lang="en-US" sz="2200" dirty="0" smtClean="0"/>
              <a:t> </a:t>
            </a:r>
            <a:r>
              <a:rPr lang="en-US" sz="2200" dirty="0" err="1" smtClean="0"/>
              <a:t>biển</a:t>
            </a:r>
            <a:r>
              <a:rPr lang="en-US" sz="2200" dirty="0" smtClean="0"/>
              <a:t>.</a:t>
            </a:r>
          </a:p>
          <a:p>
            <a:r>
              <a:rPr lang="en-US" sz="2200" dirty="0" err="1" smtClean="0"/>
              <a:t>Nhật</a:t>
            </a:r>
            <a:r>
              <a:rPr lang="en-US" sz="2200" dirty="0" smtClean="0"/>
              <a:t> </a:t>
            </a:r>
            <a:r>
              <a:rPr lang="en-US" sz="2200" dirty="0" err="1" smtClean="0"/>
              <a:t>Bản</a:t>
            </a:r>
            <a:r>
              <a:rPr lang="en-US" sz="2200" dirty="0" smtClean="0"/>
              <a:t> </a:t>
            </a:r>
            <a:r>
              <a:rPr lang="en-US" sz="2200" dirty="0" err="1" smtClean="0"/>
              <a:t>dễ</a:t>
            </a:r>
            <a:r>
              <a:rPr lang="en-US" sz="2200" dirty="0" smtClean="0"/>
              <a:t> </a:t>
            </a:r>
            <a:r>
              <a:rPr lang="en-US" sz="2200" dirty="0" err="1" smtClean="0"/>
              <a:t>bị</a:t>
            </a:r>
            <a:r>
              <a:rPr lang="en-US" sz="2200" dirty="0" smtClean="0"/>
              <a:t> </a:t>
            </a:r>
            <a:r>
              <a:rPr lang="en-US" sz="2200" dirty="0" err="1" smtClean="0"/>
              <a:t>tổn</a:t>
            </a:r>
            <a:r>
              <a:rPr lang="en-US" sz="2200" dirty="0" smtClean="0"/>
              <a:t> </a:t>
            </a:r>
            <a:r>
              <a:rPr lang="en-US" sz="2200" dirty="0" err="1" smtClean="0"/>
              <a:t>thương</a:t>
            </a:r>
            <a:r>
              <a:rPr lang="en-US" sz="2200" dirty="0" smtClean="0"/>
              <a:t> </a:t>
            </a:r>
            <a:r>
              <a:rPr lang="en-US" sz="2200" dirty="0" err="1" smtClean="0"/>
              <a:t>hơn</a:t>
            </a:r>
            <a:r>
              <a:rPr lang="en-US" sz="2200" dirty="0" smtClean="0"/>
              <a:t> </a:t>
            </a:r>
            <a:r>
              <a:rPr lang="en-US" sz="2200" dirty="0" err="1" smtClean="0"/>
              <a:t>các</a:t>
            </a:r>
            <a:r>
              <a:rPr lang="en-US" sz="2200" dirty="0" smtClean="0"/>
              <a:t> </a:t>
            </a:r>
            <a:r>
              <a:rPr lang="en-US" sz="2200" dirty="0" err="1" smtClean="0"/>
              <a:t>nước</a:t>
            </a:r>
            <a:r>
              <a:rPr lang="en-US" sz="2200" dirty="0" smtClean="0"/>
              <a:t> </a:t>
            </a:r>
            <a:r>
              <a:rPr lang="en-US" sz="2200" dirty="0" err="1" smtClean="0"/>
              <a:t>giàu</a:t>
            </a:r>
            <a:r>
              <a:rPr lang="en-US" sz="2200" dirty="0" smtClean="0"/>
              <a:t> </a:t>
            </a:r>
            <a:r>
              <a:rPr lang="en-US" sz="2200" dirty="0" err="1" smtClean="0"/>
              <a:t>khác</a:t>
            </a:r>
            <a:r>
              <a:rPr lang="en-US" sz="2200" dirty="0" smtClean="0"/>
              <a:t> </a:t>
            </a:r>
            <a:r>
              <a:rPr lang="en-US" sz="2200" dirty="0" err="1" smtClean="0"/>
              <a:t>như</a:t>
            </a:r>
            <a:r>
              <a:rPr lang="en-US" sz="2200" dirty="0" smtClean="0"/>
              <a:t> </a:t>
            </a:r>
            <a:r>
              <a:rPr lang="en-US" sz="2200" dirty="0" err="1" smtClean="0"/>
              <a:t>Mỹ</a:t>
            </a:r>
            <a:r>
              <a:rPr lang="en-US" sz="2200" dirty="0" smtClean="0"/>
              <a:t>, </a:t>
            </a:r>
            <a:r>
              <a:rPr lang="en-US" sz="2200" dirty="0" err="1" smtClean="0"/>
              <a:t>Anh</a:t>
            </a:r>
            <a:r>
              <a:rPr lang="en-US" sz="2200" dirty="0" smtClean="0"/>
              <a:t> </a:t>
            </a:r>
            <a:r>
              <a:rPr lang="en-US" sz="2200" dirty="0" err="1" smtClean="0"/>
              <a:t>và</a:t>
            </a:r>
            <a:r>
              <a:rPr lang="en-US" sz="2200" dirty="0" smtClean="0"/>
              <a:t> </a:t>
            </a:r>
            <a:r>
              <a:rPr lang="en-US" sz="2200" dirty="0" err="1" smtClean="0"/>
              <a:t>Đức</a:t>
            </a:r>
            <a:r>
              <a:rPr lang="en-US" sz="2200" dirty="0" smtClean="0"/>
              <a:t>.</a:t>
            </a:r>
            <a:endParaRPr lang="en-US" sz="2200" dirty="0"/>
          </a:p>
        </p:txBody>
      </p:sp>
      <p:sp>
        <p:nvSpPr>
          <p:cNvPr id="6" name="Rectangle 2"/>
          <p:cNvSpPr>
            <a:spLocks noGrp="1" noChangeArrowheads="1"/>
          </p:cNvSpPr>
          <p:nvPr>
            <p:ph type="title"/>
          </p:nvPr>
        </p:nvSpPr>
        <p:spPr>
          <a:xfrm>
            <a:off x="574675" y="457200"/>
            <a:ext cx="8001000" cy="990600"/>
          </a:xfrm>
        </p:spPr>
        <p:txBody>
          <a:bodyPr/>
          <a:lstStyle/>
          <a:p>
            <a:r>
              <a:rPr lang="en-US" sz="2800" b="1" dirty="0" smtClean="0"/>
              <a:t>10 </a:t>
            </a:r>
            <a:r>
              <a:rPr lang="en-US" sz="2800" b="1" dirty="0" err="1" smtClean="0"/>
              <a:t>quốc</a:t>
            </a:r>
            <a:r>
              <a:rPr lang="en-US" sz="2800" b="1" dirty="0" smtClean="0"/>
              <a:t> </a:t>
            </a:r>
            <a:r>
              <a:rPr lang="en-US" sz="2800" b="1" dirty="0" err="1" smtClean="0"/>
              <a:t>gia</a:t>
            </a:r>
            <a:r>
              <a:rPr lang="en-US" sz="2800" b="1" dirty="0" smtClean="0"/>
              <a:t> </a:t>
            </a:r>
            <a:r>
              <a:rPr lang="en-US" sz="2800" b="1" dirty="0" err="1" smtClean="0"/>
              <a:t>chịu</a:t>
            </a:r>
            <a:r>
              <a:rPr lang="en-US" sz="2800" b="1" dirty="0" smtClean="0"/>
              <a:t> </a:t>
            </a:r>
            <a:r>
              <a:rPr lang="en-US" sz="2800" b="1" dirty="0" err="1" smtClean="0"/>
              <a:t>ảnh</a:t>
            </a:r>
            <a:r>
              <a:rPr lang="en-US" sz="2800" b="1" dirty="0" smtClean="0"/>
              <a:t> </a:t>
            </a:r>
            <a:r>
              <a:rPr lang="en-US" sz="2800" b="1" dirty="0" err="1" smtClean="0"/>
              <a:t>hưởng</a:t>
            </a:r>
            <a:r>
              <a:rPr lang="en-US" sz="2800" b="1" dirty="0" smtClean="0"/>
              <a:t> </a:t>
            </a:r>
            <a:br>
              <a:rPr lang="en-US" sz="2800" b="1" dirty="0" smtClean="0"/>
            </a:br>
            <a:r>
              <a:rPr lang="en-US" sz="2800" b="1" dirty="0" err="1" smtClean="0"/>
              <a:t>nghiêm</a:t>
            </a:r>
            <a:r>
              <a:rPr lang="en-US" sz="2800" b="1" dirty="0" smtClean="0"/>
              <a:t> </a:t>
            </a:r>
            <a:r>
              <a:rPr lang="en-US" sz="2800" b="1" dirty="0" err="1" smtClean="0"/>
              <a:t>trọng</a:t>
            </a:r>
            <a:r>
              <a:rPr lang="en-US" sz="2800" b="1" dirty="0" smtClean="0"/>
              <a:t> </a:t>
            </a:r>
            <a:r>
              <a:rPr lang="en-US" sz="2800" b="1" dirty="0" err="1" smtClean="0"/>
              <a:t>nhất</a:t>
            </a:r>
            <a:r>
              <a:rPr lang="en-US" sz="2800" b="1" dirty="0" smtClean="0"/>
              <a:t> </a:t>
            </a:r>
            <a:r>
              <a:rPr lang="en-US" sz="2800" b="1" dirty="0" err="1" smtClean="0"/>
              <a:t>của</a:t>
            </a:r>
            <a:r>
              <a:rPr lang="en-US" sz="2800" b="1" dirty="0" smtClean="0"/>
              <a:t> BĐKH</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p>
            <a:fld id="{1A03FB8A-0137-4910-B714-DBDABB6F335A}" type="slidenum">
              <a:rPr lang="en-US" smtClean="0"/>
              <a:pPr/>
              <a:t>5</a:t>
            </a:fld>
            <a:endParaRPr lang="en-US" smtClean="0"/>
          </a:p>
        </p:txBody>
      </p:sp>
      <p:sp>
        <p:nvSpPr>
          <p:cNvPr id="33794" name="Rectangle 2"/>
          <p:cNvSpPr>
            <a:spLocks noGrp="1" noChangeArrowheads="1"/>
          </p:cNvSpPr>
          <p:nvPr>
            <p:ph type="title"/>
          </p:nvPr>
        </p:nvSpPr>
        <p:spPr>
          <a:xfrm>
            <a:off x="457200" y="457200"/>
            <a:ext cx="8534400" cy="1063625"/>
          </a:xfrm>
        </p:spPr>
        <p:txBody>
          <a:bodyPr/>
          <a:lstStyle/>
          <a:p>
            <a:pPr eaLnBrk="1" hangingPunct="1"/>
            <a:r>
              <a:rPr lang="en-US" sz="2800" b="1" dirty="0" err="1" smtClean="0"/>
              <a:t>Khái</a:t>
            </a:r>
            <a:r>
              <a:rPr lang="en-US" sz="2800" b="1" dirty="0" smtClean="0"/>
              <a:t> </a:t>
            </a:r>
            <a:r>
              <a:rPr lang="en-US" sz="2800" b="1" dirty="0" err="1" smtClean="0"/>
              <a:t>niệm</a:t>
            </a:r>
            <a:r>
              <a:rPr lang="en-US" sz="2800" b="1" dirty="0" smtClean="0"/>
              <a:t> (</a:t>
            </a:r>
            <a:r>
              <a:rPr lang="en-US" sz="2800" b="1" dirty="0" err="1" smtClean="0"/>
              <a:t>tiếp</a:t>
            </a:r>
            <a:r>
              <a:rPr lang="en-US" sz="2800" b="1" dirty="0" smtClean="0"/>
              <a:t> </a:t>
            </a:r>
            <a:r>
              <a:rPr lang="en-US" sz="2800" b="1" dirty="0" err="1" smtClean="0"/>
              <a:t>theo</a:t>
            </a:r>
            <a:r>
              <a:rPr lang="en-US" sz="2800" b="1" dirty="0" smtClean="0"/>
              <a:t>)</a:t>
            </a:r>
            <a:endParaRPr lang="en-US" sz="2800" dirty="0" smtClean="0">
              <a:solidFill>
                <a:schemeClr val="accent2"/>
              </a:solidFill>
              <a:latin typeface="Arial" charset="0"/>
            </a:endParaRPr>
          </a:p>
        </p:txBody>
      </p:sp>
      <p:sp>
        <p:nvSpPr>
          <p:cNvPr id="11268" name="Rectangle 3"/>
          <p:cNvSpPr>
            <a:spLocks noGrp="1" noChangeArrowheads="1"/>
          </p:cNvSpPr>
          <p:nvPr>
            <p:ph type="body" idx="1"/>
          </p:nvPr>
        </p:nvSpPr>
        <p:spPr>
          <a:xfrm>
            <a:off x="228600" y="1828800"/>
            <a:ext cx="8763000" cy="4267200"/>
          </a:xfrm>
        </p:spPr>
        <p:txBody>
          <a:bodyPr/>
          <a:lstStyle/>
          <a:p>
            <a:r>
              <a:rPr lang="en-US" sz="2200" b="1" dirty="0" err="1" smtClean="0">
                <a:solidFill>
                  <a:srgbClr val="FF0000"/>
                </a:solidFill>
              </a:rPr>
              <a:t>Khí</a:t>
            </a:r>
            <a:r>
              <a:rPr lang="en-US" sz="2200" b="1" dirty="0" smtClean="0">
                <a:solidFill>
                  <a:srgbClr val="FF0000"/>
                </a:solidFill>
              </a:rPr>
              <a:t> </a:t>
            </a:r>
            <a:r>
              <a:rPr lang="en-US" sz="2200" b="1" dirty="0" err="1" smtClean="0">
                <a:solidFill>
                  <a:srgbClr val="FF0000"/>
                </a:solidFill>
              </a:rPr>
              <a:t>nhà</a:t>
            </a:r>
            <a:r>
              <a:rPr lang="en-US" sz="2200" b="1" dirty="0" smtClean="0">
                <a:solidFill>
                  <a:srgbClr val="FF0000"/>
                </a:solidFill>
              </a:rPr>
              <a:t> </a:t>
            </a:r>
            <a:r>
              <a:rPr lang="en-US" sz="2200" b="1" dirty="0" err="1" smtClean="0">
                <a:solidFill>
                  <a:srgbClr val="FF0000"/>
                </a:solidFill>
              </a:rPr>
              <a:t>kính</a:t>
            </a:r>
            <a:r>
              <a:rPr lang="en-US" sz="2200" dirty="0" smtClean="0"/>
              <a:t> </a:t>
            </a:r>
            <a:r>
              <a:rPr lang="en-US" sz="2200" dirty="0" err="1" smtClean="0"/>
              <a:t>là</a:t>
            </a:r>
            <a:r>
              <a:rPr lang="en-US" sz="2200" dirty="0" smtClean="0"/>
              <a:t> </a:t>
            </a:r>
            <a:r>
              <a:rPr lang="en-US" sz="2200" dirty="0" err="1" smtClean="0"/>
              <a:t>những</a:t>
            </a:r>
            <a:r>
              <a:rPr lang="en-US" sz="2200" dirty="0" smtClean="0"/>
              <a:t> </a:t>
            </a:r>
            <a:r>
              <a:rPr lang="en-US" sz="2200" dirty="0" err="1" smtClean="0"/>
              <a:t>khí</a:t>
            </a:r>
            <a:r>
              <a:rPr lang="en-US" sz="2200" dirty="0" smtClean="0"/>
              <a:t> </a:t>
            </a:r>
            <a:r>
              <a:rPr lang="en-US" sz="2200" dirty="0" err="1" smtClean="0"/>
              <a:t>có</a:t>
            </a:r>
            <a:r>
              <a:rPr lang="en-US" sz="2200" dirty="0" smtClean="0"/>
              <a:t> </a:t>
            </a:r>
            <a:r>
              <a:rPr lang="en-US" sz="2200" dirty="0" err="1" smtClean="0"/>
              <a:t>khả</a:t>
            </a:r>
            <a:r>
              <a:rPr lang="en-US" sz="2200" dirty="0" smtClean="0"/>
              <a:t> </a:t>
            </a:r>
            <a:r>
              <a:rPr lang="en-US" sz="2200" dirty="0" err="1" smtClean="0"/>
              <a:t>năng</a:t>
            </a:r>
            <a:r>
              <a:rPr lang="en-US" sz="2200" dirty="0" smtClean="0"/>
              <a:t> </a:t>
            </a:r>
            <a:r>
              <a:rPr lang="en-US" sz="2200" dirty="0" err="1" smtClean="0"/>
              <a:t>gây</a:t>
            </a:r>
            <a:r>
              <a:rPr lang="en-US" sz="2200" dirty="0" smtClean="0"/>
              <a:t> </a:t>
            </a:r>
            <a:r>
              <a:rPr lang="en-US" sz="2200" dirty="0" err="1" smtClean="0"/>
              <a:t>nên</a:t>
            </a:r>
            <a:r>
              <a:rPr lang="en-US" sz="2200" dirty="0" smtClean="0"/>
              <a:t> </a:t>
            </a:r>
            <a:r>
              <a:rPr lang="en-US" sz="2200" dirty="0" err="1" smtClean="0">
                <a:hlinkClick r:id="rId2" tooltip="Hiệu ứng nhà kính"/>
              </a:rPr>
              <a:t>hiệu</a:t>
            </a:r>
            <a:r>
              <a:rPr lang="en-US" sz="2200" dirty="0" smtClean="0">
                <a:hlinkClick r:id="rId2" tooltip="Hiệu ứng nhà kính"/>
              </a:rPr>
              <a:t> </a:t>
            </a:r>
            <a:r>
              <a:rPr lang="en-US" sz="2200" dirty="0" err="1" smtClean="0">
                <a:hlinkClick r:id="rId2" tooltip="Hiệu ứng nhà kính"/>
              </a:rPr>
              <a:t>ứng</a:t>
            </a:r>
            <a:r>
              <a:rPr lang="en-US" sz="2200" dirty="0" smtClean="0">
                <a:hlinkClick r:id="rId2" tooltip="Hiệu ứng nhà kính"/>
              </a:rPr>
              <a:t> </a:t>
            </a:r>
            <a:r>
              <a:rPr lang="en-US" sz="2200" dirty="0" err="1" smtClean="0">
                <a:hlinkClick r:id="rId2" tooltip="Hiệu ứng nhà kính"/>
              </a:rPr>
              <a:t>nhà</a:t>
            </a:r>
            <a:r>
              <a:rPr lang="en-US" sz="2200" dirty="0" smtClean="0">
                <a:hlinkClick r:id="rId2" tooltip="Hiệu ứng nhà kính"/>
              </a:rPr>
              <a:t> </a:t>
            </a:r>
            <a:r>
              <a:rPr lang="en-US" sz="2200" dirty="0" err="1" smtClean="0">
                <a:hlinkClick r:id="rId2" tooltip="Hiệu ứng nhà kính"/>
              </a:rPr>
              <a:t>kính</a:t>
            </a:r>
            <a:r>
              <a:rPr lang="en-US" sz="2200" dirty="0" smtClean="0"/>
              <a:t>, </a:t>
            </a:r>
            <a:r>
              <a:rPr lang="en-US" sz="2200" dirty="0" err="1" smtClean="0"/>
              <a:t>gồm</a:t>
            </a:r>
            <a:r>
              <a:rPr lang="en-US" sz="2200" dirty="0" smtClean="0"/>
              <a:t> 2 </a:t>
            </a:r>
            <a:r>
              <a:rPr lang="en-US" sz="2200" dirty="0" err="1" smtClean="0"/>
              <a:t>loại</a:t>
            </a:r>
            <a:r>
              <a:rPr lang="en-US" sz="2200" dirty="0" smtClean="0"/>
              <a:t>: </a:t>
            </a:r>
          </a:p>
          <a:p>
            <a:pPr marL="457200" indent="-457200">
              <a:spcBef>
                <a:spcPts val="600"/>
              </a:spcBef>
              <a:buFont typeface="+mj-lt"/>
              <a:buAutoNum type="arabicPeriod"/>
              <a:defRPr/>
            </a:pPr>
            <a:r>
              <a:rPr lang="en-US" sz="2400" dirty="0" smtClean="0"/>
              <a:t> </a:t>
            </a:r>
            <a:r>
              <a:rPr lang="en-US" sz="2400" dirty="0" err="1" smtClean="0"/>
              <a:t>Khí</a:t>
            </a:r>
            <a:r>
              <a:rPr lang="en-US" sz="2400" dirty="0" smtClean="0"/>
              <a:t> </a:t>
            </a:r>
            <a:r>
              <a:rPr lang="en-US" sz="2400" dirty="0" err="1" smtClean="0"/>
              <a:t>tự</a:t>
            </a:r>
            <a:r>
              <a:rPr lang="en-US" sz="2400" dirty="0" smtClean="0"/>
              <a:t> </a:t>
            </a:r>
            <a:r>
              <a:rPr lang="en-US" sz="2400" dirty="0" err="1" smtClean="0"/>
              <a:t>nhiên</a:t>
            </a:r>
            <a:r>
              <a:rPr lang="en-US" sz="2400" dirty="0" smtClean="0"/>
              <a:t> </a:t>
            </a:r>
          </a:p>
          <a:p>
            <a:pPr marL="642938" lvl="1" indent="-465138">
              <a:spcBef>
                <a:spcPts val="600"/>
              </a:spcBef>
              <a:defRPr/>
            </a:pPr>
            <a:r>
              <a:rPr lang="en-GB" sz="2400" dirty="0" smtClean="0"/>
              <a:t>carbon dioxide </a:t>
            </a:r>
            <a:r>
              <a:rPr lang="en-US" sz="2400" dirty="0" smtClean="0"/>
              <a:t>(CO</a:t>
            </a:r>
            <a:r>
              <a:rPr lang="en-US" sz="2400" baseline="-25000" dirty="0" smtClean="0"/>
              <a:t>2</a:t>
            </a:r>
            <a:r>
              <a:rPr lang="en-US" sz="2400" dirty="0" smtClean="0"/>
              <a:t>)</a:t>
            </a:r>
            <a:endParaRPr lang="en-US" dirty="0" smtClean="0">
              <a:solidFill>
                <a:schemeClr val="bg1">
                  <a:lumMod val="65000"/>
                </a:schemeClr>
              </a:solidFill>
            </a:endParaRPr>
          </a:p>
          <a:p>
            <a:pPr marL="642938" lvl="1" indent="-465138">
              <a:spcBef>
                <a:spcPts val="600"/>
              </a:spcBef>
              <a:defRPr/>
            </a:pPr>
            <a:r>
              <a:rPr lang="en-US" sz="2400" dirty="0" err="1" smtClean="0"/>
              <a:t>Mêtan</a:t>
            </a:r>
            <a:r>
              <a:rPr lang="en-US" sz="2400" dirty="0" smtClean="0"/>
              <a:t> - Biogas (CH</a:t>
            </a:r>
            <a:r>
              <a:rPr lang="en-US" sz="2400" baseline="-25000" dirty="0" smtClean="0"/>
              <a:t>4</a:t>
            </a:r>
            <a:r>
              <a:rPr lang="en-US" sz="2400" dirty="0" smtClean="0"/>
              <a:t>)</a:t>
            </a:r>
          </a:p>
          <a:p>
            <a:pPr marL="642938" lvl="1" indent="-465138">
              <a:spcBef>
                <a:spcPts val="600"/>
              </a:spcBef>
              <a:defRPr/>
            </a:pPr>
            <a:r>
              <a:rPr lang="en-US" sz="2400" dirty="0" smtClean="0"/>
              <a:t>Nitrous Oxide (N</a:t>
            </a:r>
            <a:r>
              <a:rPr lang="en-US" sz="2400" baseline="-25000" dirty="0" smtClean="0"/>
              <a:t>2</a:t>
            </a:r>
            <a:r>
              <a:rPr lang="en-US" sz="2400" dirty="0" smtClean="0"/>
              <a:t>O)…</a:t>
            </a:r>
          </a:p>
          <a:p>
            <a:pPr marL="457200" indent="-457200">
              <a:spcBef>
                <a:spcPts val="600"/>
              </a:spcBef>
              <a:buFont typeface="+mj-lt"/>
              <a:buAutoNum type="arabicPeriod"/>
              <a:defRPr/>
            </a:pPr>
            <a:r>
              <a:rPr lang="en-US" sz="2400" dirty="0" smtClean="0"/>
              <a:t> </a:t>
            </a:r>
            <a:r>
              <a:rPr lang="en-US" sz="2400" dirty="0" err="1" smtClean="0"/>
              <a:t>Khí</a:t>
            </a:r>
            <a:r>
              <a:rPr lang="en-US" sz="2400" dirty="0" smtClean="0"/>
              <a:t> </a:t>
            </a:r>
            <a:r>
              <a:rPr lang="en-US" sz="2400" dirty="0" err="1" smtClean="0"/>
              <a:t>công</a:t>
            </a:r>
            <a:r>
              <a:rPr lang="en-US" sz="2400" dirty="0" smtClean="0"/>
              <a:t> </a:t>
            </a:r>
            <a:r>
              <a:rPr lang="en-US" sz="2400" dirty="0" err="1" smtClean="0"/>
              <a:t>nghiệp</a:t>
            </a:r>
            <a:r>
              <a:rPr lang="en-US" sz="2400" dirty="0" smtClean="0"/>
              <a:t> </a:t>
            </a:r>
          </a:p>
          <a:p>
            <a:pPr marL="642938" lvl="1" indent="-465138">
              <a:spcBef>
                <a:spcPts val="600"/>
              </a:spcBef>
              <a:defRPr/>
            </a:pPr>
            <a:r>
              <a:rPr lang="en-US" sz="2400" dirty="0" err="1" smtClean="0"/>
              <a:t>Hợp</a:t>
            </a:r>
            <a:r>
              <a:rPr lang="en-US" sz="2400" dirty="0" smtClean="0"/>
              <a:t> </a:t>
            </a:r>
            <a:r>
              <a:rPr lang="en-US" sz="2400" dirty="0" err="1" smtClean="0"/>
              <a:t>chất</a:t>
            </a:r>
            <a:r>
              <a:rPr lang="en-US" sz="2400" dirty="0" smtClean="0"/>
              <a:t> hydro </a:t>
            </a:r>
            <a:r>
              <a:rPr lang="en-US" sz="2400" dirty="0" err="1" smtClean="0"/>
              <a:t>fluorcarbons</a:t>
            </a:r>
            <a:r>
              <a:rPr lang="en-US" sz="2400" dirty="0" smtClean="0"/>
              <a:t> (HFCs)</a:t>
            </a:r>
          </a:p>
          <a:p>
            <a:pPr marL="642938" lvl="1" indent="-465138">
              <a:spcBef>
                <a:spcPts val="600"/>
              </a:spcBef>
              <a:defRPr/>
            </a:pPr>
            <a:r>
              <a:rPr lang="en-US" sz="2400" dirty="0" err="1" smtClean="0"/>
              <a:t>Hợp</a:t>
            </a:r>
            <a:r>
              <a:rPr lang="en-US" sz="2400" dirty="0" smtClean="0"/>
              <a:t> </a:t>
            </a:r>
            <a:r>
              <a:rPr lang="en-US" sz="2400" dirty="0" err="1" smtClean="0"/>
              <a:t>chất</a:t>
            </a:r>
            <a:r>
              <a:rPr lang="en-US" sz="2400" dirty="0" smtClean="0"/>
              <a:t> </a:t>
            </a:r>
            <a:r>
              <a:rPr lang="en-US" sz="2400" dirty="0" err="1" smtClean="0"/>
              <a:t>perflourcarbon</a:t>
            </a:r>
            <a:r>
              <a:rPr lang="en-US" sz="2400" dirty="0" smtClean="0"/>
              <a:t> (PFC2)</a:t>
            </a:r>
          </a:p>
          <a:p>
            <a:pPr marL="642938" lvl="1" indent="-465138">
              <a:spcBef>
                <a:spcPts val="600"/>
              </a:spcBef>
              <a:defRPr/>
            </a:pPr>
            <a:r>
              <a:rPr lang="en-US" sz="2400" dirty="0" smtClean="0"/>
              <a:t>Sulfur hexafluoride (SF</a:t>
            </a:r>
            <a:r>
              <a:rPr lang="en-US" sz="2400" baseline="-25000" dirty="0" smtClean="0"/>
              <a:t>6</a:t>
            </a:r>
            <a:r>
              <a:rPr lang="en-US" sz="2400" dirty="0" smtClean="0"/>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65677978-1821-4AA3-BE23-6F7AB5674C28}" type="slidenum">
              <a:rPr lang="en-US" smtClean="0"/>
              <a:pPr/>
              <a:t>50</a:t>
            </a:fld>
            <a:endParaRPr lang="en-US" smtClean="0"/>
          </a:p>
        </p:txBody>
      </p:sp>
      <p:sp>
        <p:nvSpPr>
          <p:cNvPr id="35842" name="Rectangle 2"/>
          <p:cNvSpPr>
            <a:spLocks noGrp="1" noChangeArrowheads="1"/>
          </p:cNvSpPr>
          <p:nvPr>
            <p:ph type="title"/>
          </p:nvPr>
        </p:nvSpPr>
        <p:spPr>
          <a:xfrm>
            <a:off x="304800" y="2514600"/>
            <a:ext cx="8610600" cy="2133600"/>
          </a:xfrm>
        </p:spPr>
        <p:txBody>
          <a:bodyPr/>
          <a:lstStyle/>
          <a:p>
            <a:pPr eaLnBrk="1" hangingPunct="1"/>
            <a:r>
              <a:rPr lang="en-US" sz="3200" dirty="0" smtClean="0"/>
              <a:t/>
            </a:r>
            <a:br>
              <a:rPr lang="en-US" sz="3200" dirty="0" smtClean="0"/>
            </a:br>
            <a:r>
              <a:rPr lang="en-US" sz="3200" dirty="0" err="1" smtClean="0">
                <a:solidFill>
                  <a:srgbClr val="FF0000"/>
                </a:solidFill>
              </a:rPr>
              <a:t>Phần</a:t>
            </a:r>
            <a:r>
              <a:rPr lang="en-US" sz="3200" dirty="0" smtClean="0">
                <a:solidFill>
                  <a:srgbClr val="FF0000"/>
                </a:solidFill>
              </a:rPr>
              <a:t> 3. </a:t>
            </a:r>
            <a:r>
              <a:rPr lang="en-US" sz="3200" dirty="0" smtClean="0">
                <a:solidFill>
                  <a:schemeClr val="tx1"/>
                </a:solidFill>
              </a:rPr>
              <a:t>CÁC BIỆN PHÁP GIẢM THIỂU </a:t>
            </a:r>
            <a:br>
              <a:rPr lang="en-US" sz="3200" dirty="0" smtClean="0">
                <a:solidFill>
                  <a:schemeClr val="tx1"/>
                </a:solidFill>
              </a:rPr>
            </a:br>
            <a:r>
              <a:rPr lang="en-US" sz="3200" dirty="0" smtClean="0">
                <a:solidFill>
                  <a:schemeClr val="tx1"/>
                </a:solidFill>
              </a:rPr>
              <a:t>VÀ THÍCH ỨNG VỚI BIẾN ĐỔI KHÍ HẬU</a:t>
            </a:r>
            <a:r>
              <a:rPr lang="en-US" sz="3200" dirty="0" smtClean="0"/>
              <a:t/>
            </a:r>
            <a:br>
              <a:rPr lang="en-US" sz="3200" dirty="0" smtClean="0"/>
            </a:br>
            <a:endParaRPr lang="en-US" sz="3200" dirty="0" smtClean="0">
              <a:solidFill>
                <a:schemeClr val="accent2"/>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500" fill="hold"/>
                                        <p:tgtEl>
                                          <p:spTgt spid="35842"/>
                                        </p:tgtEl>
                                        <p:attrNameLst>
                                          <p:attrName>ppt_w</p:attrName>
                                        </p:attrNameLst>
                                      </p:cBhvr>
                                      <p:tavLst>
                                        <p:tav tm="0">
                                          <p:val>
                                            <p:fltVal val="0"/>
                                          </p:val>
                                        </p:tav>
                                        <p:tav tm="100000">
                                          <p:val>
                                            <p:strVal val="#ppt_w"/>
                                          </p:val>
                                        </p:tav>
                                      </p:tavLst>
                                    </p:anim>
                                    <p:anim calcmode="lin" valueType="num">
                                      <p:cBhvr>
                                        <p:cTn id="8" dur="500" fill="hold"/>
                                        <p:tgtEl>
                                          <p:spTgt spid="358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350838"/>
            <a:ext cx="8472488" cy="1143000"/>
          </a:xfrm>
        </p:spPr>
        <p:txBody>
          <a:bodyPr/>
          <a:lstStyle/>
          <a:p>
            <a:r>
              <a:rPr lang="en-US" altLang="en-US" sz="2800" b="1" dirty="0" smtClean="0"/>
              <a:t>S</a:t>
            </a:r>
            <a:r>
              <a:rPr lang="vi-VN" altLang="en-US" sz="2800" b="1" dirty="0" smtClean="0"/>
              <a:t>ự khác biệt giữa </a:t>
            </a:r>
            <a:r>
              <a:rPr lang="en-US" altLang="en-US" sz="2800" b="1" dirty="0" smtClean="0"/>
              <a:t>G</a:t>
            </a:r>
            <a:r>
              <a:rPr lang="vi-VN" altLang="en-US" sz="2800" b="1" dirty="0" smtClean="0"/>
              <a:t>iảm thiểu </a:t>
            </a:r>
            <a:r>
              <a:rPr lang="en-US" altLang="en-US" sz="2800" b="1" dirty="0" smtClean="0"/>
              <a:t>BĐKH </a:t>
            </a:r>
            <a:br>
              <a:rPr lang="en-US" altLang="en-US" sz="2800" b="1" dirty="0" smtClean="0"/>
            </a:br>
            <a:r>
              <a:rPr lang="vi-VN" altLang="en-US" sz="2800" b="1" dirty="0" smtClean="0"/>
              <a:t>và </a:t>
            </a:r>
            <a:r>
              <a:rPr lang="en-US" altLang="en-US" sz="2800" b="1" dirty="0" smtClean="0"/>
              <a:t>T</a:t>
            </a:r>
            <a:r>
              <a:rPr lang="vi-VN" altLang="en-US" sz="2800" b="1" dirty="0" smtClean="0"/>
              <a:t>hích ứng </a:t>
            </a:r>
            <a:r>
              <a:rPr lang="en-US" altLang="en-US" sz="2800" b="1" dirty="0" smtClean="0"/>
              <a:t>BĐKH</a:t>
            </a:r>
          </a:p>
        </p:txBody>
      </p:sp>
      <p:sp>
        <p:nvSpPr>
          <p:cNvPr id="44035" name="Content Placeholder 2"/>
          <p:cNvSpPr>
            <a:spLocks noGrp="1"/>
          </p:cNvSpPr>
          <p:nvPr>
            <p:ph sz="half" idx="1"/>
          </p:nvPr>
        </p:nvSpPr>
        <p:spPr>
          <a:xfrm>
            <a:off x="214313" y="2000250"/>
            <a:ext cx="4281487" cy="3929063"/>
          </a:xfrm>
        </p:spPr>
        <p:txBody>
          <a:bodyPr/>
          <a:lstStyle/>
          <a:p>
            <a:pPr marL="342900" indent="-342900" algn="ctr">
              <a:buFont typeface="Wingdings" pitchFamily="2" charset="2"/>
              <a:buNone/>
            </a:pPr>
            <a:r>
              <a:rPr lang="en-US" altLang="en-US" sz="2400" b="1" dirty="0" err="1" smtClean="0"/>
              <a:t>Giảm</a:t>
            </a:r>
            <a:r>
              <a:rPr lang="en-US" altLang="en-US" sz="2400" b="1" dirty="0" smtClean="0"/>
              <a:t> </a:t>
            </a:r>
            <a:r>
              <a:rPr lang="en-US" altLang="en-US" sz="2400" b="1" dirty="0" err="1" smtClean="0"/>
              <a:t>thiểu</a:t>
            </a:r>
            <a:r>
              <a:rPr lang="en-US" altLang="en-US" sz="2400" b="1" dirty="0" smtClean="0"/>
              <a:t> </a:t>
            </a:r>
            <a:br>
              <a:rPr lang="en-US" altLang="en-US" sz="2400" b="1" dirty="0" smtClean="0"/>
            </a:br>
            <a:r>
              <a:rPr lang="en-US" altLang="en-US" sz="2400" b="1" dirty="0" smtClean="0"/>
              <a:t>BĐKH</a:t>
            </a:r>
          </a:p>
          <a:p>
            <a:pPr marL="342900" indent="-342900" algn="ctr">
              <a:buFont typeface="Wingdings" pitchFamily="2" charset="2"/>
              <a:buNone/>
            </a:pPr>
            <a:r>
              <a:rPr lang="en-US" altLang="en-US" sz="2400" b="1" dirty="0" smtClean="0"/>
              <a:t>(Climate change Mitigation-CCM)</a:t>
            </a:r>
          </a:p>
          <a:p>
            <a:pPr marL="342900" indent="-342900">
              <a:buFont typeface="Wingdings" pitchFamily="2" charset="2"/>
              <a:buChar char="Ø"/>
            </a:pPr>
            <a:r>
              <a:rPr lang="vi-VN" altLang="en-US" sz="2400" dirty="0" smtClean="0"/>
              <a:t>Đề</a:t>
            </a:r>
            <a:r>
              <a:rPr lang="en-US" altLang="en-US" sz="2400" dirty="0" smtClean="0"/>
              <a:t> </a:t>
            </a:r>
            <a:r>
              <a:rPr lang="en-US" altLang="en-US" sz="2400" dirty="0" err="1" smtClean="0"/>
              <a:t>cập</a:t>
            </a:r>
            <a:r>
              <a:rPr lang="en-US" altLang="en-US" sz="2400" dirty="0" smtClean="0"/>
              <a:t> </a:t>
            </a:r>
            <a:r>
              <a:rPr lang="vi-VN" altLang="en-US" sz="2400" dirty="0" smtClean="0"/>
              <a:t>đến các </a:t>
            </a:r>
            <a:r>
              <a:rPr lang="vi-VN" altLang="en-US" sz="2400" dirty="0" smtClean="0">
                <a:solidFill>
                  <a:srgbClr val="FF0000"/>
                </a:solidFill>
              </a:rPr>
              <a:t>nguyên nhân</a:t>
            </a:r>
            <a:r>
              <a:rPr lang="vi-VN" altLang="en-US" sz="2400" dirty="0" smtClean="0"/>
              <a:t> </a:t>
            </a:r>
            <a:r>
              <a:rPr lang="en-US" altLang="en-US" sz="2400" dirty="0" err="1" smtClean="0"/>
              <a:t>và</a:t>
            </a:r>
            <a:r>
              <a:rPr lang="en-US" altLang="en-US" sz="2400" dirty="0" smtClean="0"/>
              <a:t> </a:t>
            </a:r>
            <a:r>
              <a:rPr lang="en-US" altLang="en-US" sz="2400" dirty="0" err="1" smtClean="0"/>
              <a:t>hành</a:t>
            </a:r>
            <a:r>
              <a:rPr lang="en-US" altLang="en-US" sz="2400" dirty="0" smtClean="0"/>
              <a:t> </a:t>
            </a:r>
            <a:r>
              <a:rPr lang="vi-VN" altLang="en-US" sz="2400" dirty="0" smtClean="0"/>
              <a:t>động</a:t>
            </a:r>
            <a:r>
              <a:rPr lang="en-US" altLang="en-US" sz="2400" dirty="0" smtClean="0"/>
              <a:t> </a:t>
            </a:r>
            <a:r>
              <a:rPr lang="vi-VN" altLang="en-US" sz="2400" dirty="0" smtClean="0"/>
              <a:t>để</a:t>
            </a:r>
            <a:r>
              <a:rPr lang="en-US" altLang="en-US" sz="2400" dirty="0" smtClean="0"/>
              <a:t> </a:t>
            </a:r>
            <a:r>
              <a:rPr lang="en-US" altLang="en-US" sz="2400" b="1" dirty="0" err="1" smtClean="0"/>
              <a:t>giảm</a:t>
            </a:r>
            <a:r>
              <a:rPr lang="en-US" altLang="en-US" sz="2400" b="1" dirty="0" smtClean="0"/>
              <a:t> </a:t>
            </a:r>
            <a:r>
              <a:rPr lang="en-US" altLang="en-US" sz="2400" b="1" dirty="0" err="1" smtClean="0"/>
              <a:t>mức</a:t>
            </a:r>
            <a:r>
              <a:rPr lang="en-US" altLang="en-US" sz="2400" b="1" dirty="0" smtClean="0"/>
              <a:t> </a:t>
            </a:r>
            <a:r>
              <a:rPr lang="en-US" altLang="en-US" sz="2400" b="1" dirty="0" err="1" smtClean="0"/>
              <a:t>độ</a:t>
            </a:r>
            <a:r>
              <a:rPr lang="en-US" altLang="en-US" sz="2400" b="1" dirty="0" smtClean="0"/>
              <a:t> </a:t>
            </a:r>
            <a:r>
              <a:rPr lang="en-US" altLang="en-US" sz="2400" b="1" dirty="0" err="1" smtClean="0"/>
              <a:t>hoặc</a:t>
            </a:r>
            <a:r>
              <a:rPr lang="en-US" altLang="en-US" sz="2400" b="1" dirty="0" smtClean="0"/>
              <a:t> </a:t>
            </a:r>
            <a:r>
              <a:rPr lang="en-US" altLang="en-US" sz="2400" b="1" dirty="0" err="1" smtClean="0"/>
              <a:t>cường</a:t>
            </a:r>
            <a:r>
              <a:rPr lang="en-US" altLang="en-US" sz="2400" b="1" dirty="0" smtClean="0"/>
              <a:t> </a:t>
            </a:r>
            <a:r>
              <a:rPr lang="en-US" altLang="en-US" sz="2400" b="1" dirty="0" err="1" smtClean="0"/>
              <a:t>độ</a:t>
            </a:r>
            <a:r>
              <a:rPr lang="en-US" altLang="en-US" sz="2400" b="1" dirty="0" smtClean="0"/>
              <a:t> </a:t>
            </a:r>
            <a:r>
              <a:rPr lang="en-US" altLang="en-US" sz="2400" dirty="0" err="1" smtClean="0">
                <a:solidFill>
                  <a:srgbClr val="FF0000"/>
                </a:solidFill>
              </a:rPr>
              <a:t>phát</a:t>
            </a:r>
            <a:r>
              <a:rPr lang="en-US" altLang="en-US" sz="2400" dirty="0" smtClean="0">
                <a:solidFill>
                  <a:srgbClr val="FF0000"/>
                </a:solidFill>
              </a:rPr>
              <a:t> </a:t>
            </a:r>
            <a:r>
              <a:rPr lang="en-US" altLang="en-US" sz="2400" dirty="0" err="1" smtClean="0">
                <a:solidFill>
                  <a:srgbClr val="FF0000"/>
                </a:solidFill>
              </a:rPr>
              <a:t>thải</a:t>
            </a:r>
            <a:r>
              <a:rPr lang="en-US" altLang="en-US" sz="2400" dirty="0" smtClean="0">
                <a:solidFill>
                  <a:srgbClr val="FF0000"/>
                </a:solidFill>
              </a:rPr>
              <a:t> </a:t>
            </a:r>
            <a:r>
              <a:rPr lang="en-US" altLang="en-US" sz="2400" dirty="0" err="1" smtClean="0">
                <a:solidFill>
                  <a:srgbClr val="FF0000"/>
                </a:solidFill>
              </a:rPr>
              <a:t>khí</a:t>
            </a:r>
            <a:r>
              <a:rPr lang="en-US" altLang="en-US" sz="2400" dirty="0" smtClean="0">
                <a:solidFill>
                  <a:srgbClr val="FF0000"/>
                </a:solidFill>
              </a:rPr>
              <a:t> </a:t>
            </a:r>
            <a:r>
              <a:rPr lang="en-US" altLang="en-US" sz="2400" dirty="0" err="1" smtClean="0">
                <a:solidFill>
                  <a:srgbClr val="FF0000"/>
                </a:solidFill>
              </a:rPr>
              <a:t>nhà</a:t>
            </a:r>
            <a:r>
              <a:rPr lang="en-US" altLang="en-US" sz="2400" dirty="0" smtClean="0">
                <a:solidFill>
                  <a:srgbClr val="FF0000"/>
                </a:solidFill>
              </a:rPr>
              <a:t> </a:t>
            </a:r>
            <a:r>
              <a:rPr lang="en-US" altLang="en-US" sz="2400" dirty="0" err="1" smtClean="0">
                <a:solidFill>
                  <a:srgbClr val="FF0000"/>
                </a:solidFill>
              </a:rPr>
              <a:t>kính</a:t>
            </a:r>
            <a:endParaRPr lang="en-US" altLang="en-US" sz="2400" dirty="0" smtClean="0">
              <a:solidFill>
                <a:srgbClr val="FF0000"/>
              </a:solidFill>
            </a:endParaRPr>
          </a:p>
        </p:txBody>
      </p:sp>
      <p:sp>
        <p:nvSpPr>
          <p:cNvPr id="44036" name="Content Placeholder 3"/>
          <p:cNvSpPr>
            <a:spLocks noGrp="1"/>
          </p:cNvSpPr>
          <p:nvPr>
            <p:ph sz="half" idx="2"/>
          </p:nvPr>
        </p:nvSpPr>
        <p:spPr>
          <a:xfrm>
            <a:off x="4776788" y="2000250"/>
            <a:ext cx="4081462" cy="3929063"/>
          </a:xfrm>
        </p:spPr>
        <p:txBody>
          <a:bodyPr/>
          <a:lstStyle/>
          <a:p>
            <a:pPr algn="ctr">
              <a:buNone/>
            </a:pPr>
            <a:r>
              <a:rPr lang="en-US" altLang="en-US" sz="2400" b="1" dirty="0" err="1" smtClean="0"/>
              <a:t>Thích</a:t>
            </a:r>
            <a:r>
              <a:rPr lang="en-US" altLang="en-US" sz="2400" b="1" dirty="0" smtClean="0"/>
              <a:t> </a:t>
            </a:r>
            <a:r>
              <a:rPr lang="en-US" altLang="en-US" sz="2400" b="1" dirty="0" err="1" smtClean="0"/>
              <a:t>ứng</a:t>
            </a:r>
            <a:r>
              <a:rPr lang="en-US" altLang="en-US" sz="2400" b="1" dirty="0" smtClean="0"/>
              <a:t/>
            </a:r>
            <a:br>
              <a:rPr lang="en-US" altLang="en-US" sz="2400" b="1" dirty="0" smtClean="0"/>
            </a:br>
            <a:r>
              <a:rPr lang="en-US" altLang="en-US" sz="2400" b="1" dirty="0" smtClean="0"/>
              <a:t>BĐKH</a:t>
            </a:r>
          </a:p>
          <a:p>
            <a:pPr algn="ctr">
              <a:buNone/>
            </a:pPr>
            <a:r>
              <a:rPr lang="en-US" altLang="en-US" sz="2400" b="1" dirty="0" smtClean="0"/>
              <a:t>(Climate </a:t>
            </a:r>
            <a:r>
              <a:rPr lang="en-US" altLang="en-US" sz="2400" b="1" smtClean="0"/>
              <a:t>change Adaptation-CCA</a:t>
            </a:r>
            <a:r>
              <a:rPr lang="en-US" altLang="en-US" sz="2400" b="1" dirty="0" smtClean="0"/>
              <a:t>)</a:t>
            </a:r>
          </a:p>
          <a:p>
            <a:pPr>
              <a:buFont typeface="Wingdings" pitchFamily="2" charset="2"/>
              <a:buChar char="Ø"/>
            </a:pPr>
            <a:r>
              <a:rPr lang="vi-VN" altLang="en-US" sz="2400" dirty="0" smtClean="0"/>
              <a:t>Đề</a:t>
            </a:r>
            <a:r>
              <a:rPr lang="en-US" altLang="en-US" sz="2400" dirty="0" smtClean="0"/>
              <a:t> </a:t>
            </a:r>
            <a:r>
              <a:rPr lang="en-US" altLang="en-US" sz="2400" dirty="0" err="1" smtClean="0"/>
              <a:t>cập</a:t>
            </a:r>
            <a:r>
              <a:rPr lang="en-US" altLang="en-US" sz="2400" dirty="0" smtClean="0"/>
              <a:t> </a:t>
            </a:r>
            <a:r>
              <a:rPr lang="vi-VN" altLang="en-US" sz="2400" dirty="0" smtClean="0"/>
              <a:t>đến các </a:t>
            </a:r>
            <a:r>
              <a:rPr lang="en-US" altLang="en-US" sz="2400" dirty="0" err="1" smtClean="0">
                <a:solidFill>
                  <a:srgbClr val="FF0000"/>
                </a:solidFill>
              </a:rPr>
              <a:t>tác</a:t>
            </a:r>
            <a:r>
              <a:rPr lang="en-US" altLang="en-US" sz="2400" dirty="0" smtClean="0">
                <a:solidFill>
                  <a:srgbClr val="FF0000"/>
                </a:solidFill>
              </a:rPr>
              <a:t> </a:t>
            </a:r>
            <a:r>
              <a:rPr lang="vi-VN" altLang="en-US" sz="2400" dirty="0" smtClean="0">
                <a:solidFill>
                  <a:srgbClr val="FF0000"/>
                </a:solidFill>
              </a:rPr>
              <a:t>động</a:t>
            </a:r>
            <a:r>
              <a:rPr lang="vi-VN" altLang="en-US" sz="2400" dirty="0" smtClean="0"/>
              <a:t> </a:t>
            </a:r>
            <a:r>
              <a:rPr lang="en-US" altLang="en-US" sz="2400" dirty="0" err="1" smtClean="0"/>
              <a:t>và</a:t>
            </a:r>
            <a:r>
              <a:rPr lang="en-US" altLang="en-US" sz="2400" dirty="0" smtClean="0"/>
              <a:t> </a:t>
            </a:r>
            <a:r>
              <a:rPr lang="en-US" altLang="en-US" sz="2400" dirty="0" err="1" smtClean="0"/>
              <a:t>hành</a:t>
            </a:r>
            <a:r>
              <a:rPr lang="en-US" altLang="en-US" sz="2400" dirty="0" smtClean="0"/>
              <a:t> </a:t>
            </a:r>
            <a:r>
              <a:rPr lang="vi-VN" altLang="en-US" sz="2400" dirty="0" smtClean="0"/>
              <a:t>động</a:t>
            </a:r>
            <a:r>
              <a:rPr lang="en-US" altLang="en-US" sz="2400" dirty="0" smtClean="0"/>
              <a:t> </a:t>
            </a:r>
            <a:r>
              <a:rPr lang="vi-VN" altLang="en-US" sz="2400" dirty="0" smtClean="0"/>
              <a:t>để</a:t>
            </a:r>
            <a:r>
              <a:rPr lang="en-US" altLang="en-US" sz="2400" dirty="0" smtClean="0"/>
              <a:t> </a:t>
            </a:r>
            <a:r>
              <a:rPr lang="en-US" altLang="en-US" sz="2400" b="1" dirty="0" err="1" smtClean="0"/>
              <a:t>giảm</a:t>
            </a:r>
            <a:r>
              <a:rPr lang="en-US" altLang="en-US" sz="2400" b="1" dirty="0" smtClean="0"/>
              <a:t> </a:t>
            </a:r>
            <a:r>
              <a:rPr lang="en-US" altLang="en-US" sz="2400" b="1" dirty="0" err="1" smtClean="0"/>
              <a:t>hậu</a:t>
            </a:r>
            <a:r>
              <a:rPr lang="en-US" altLang="en-US" sz="2400" b="1" dirty="0" smtClean="0"/>
              <a:t> </a:t>
            </a:r>
            <a:r>
              <a:rPr lang="en-US" altLang="en-US" sz="2400" b="1" dirty="0" err="1" smtClean="0"/>
              <a:t>quả</a:t>
            </a:r>
            <a:r>
              <a:rPr lang="en-US" altLang="en-US" sz="2400" b="1" dirty="0" smtClean="0"/>
              <a:t> </a:t>
            </a:r>
            <a:r>
              <a:rPr lang="en-US" altLang="en-US" sz="2400" dirty="0" smtClean="0"/>
              <a:t>do</a:t>
            </a:r>
            <a:r>
              <a:rPr lang="vi-VN" altLang="en-US" sz="2400" dirty="0" smtClean="0"/>
              <a:t> </a:t>
            </a:r>
            <a:r>
              <a:rPr lang="vi-VN" altLang="en-US" sz="2400" dirty="0" smtClean="0">
                <a:solidFill>
                  <a:srgbClr val="FF0000"/>
                </a:solidFill>
              </a:rPr>
              <a:t>biến đổi khí hậu</a:t>
            </a:r>
            <a:endParaRPr lang="en-US" altLang="en-US" sz="2400" dirty="0" smtClean="0">
              <a:solidFill>
                <a:srgbClr val="FF0000"/>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74638"/>
            <a:ext cx="8305800" cy="920750"/>
          </a:xfrm>
        </p:spPr>
        <p:txBody>
          <a:bodyPr/>
          <a:lstStyle/>
          <a:p>
            <a:pPr marL="889000" indent="-889000"/>
            <a:r>
              <a:rPr lang="fr-FR" dirty="0" err="1" smtClean="0"/>
              <a:t>Thế</a:t>
            </a:r>
            <a:r>
              <a:rPr lang="fr-FR" dirty="0" smtClean="0"/>
              <a:t> </a:t>
            </a:r>
            <a:r>
              <a:rPr lang="fr-FR" dirty="0" err="1" smtClean="0"/>
              <a:t>giới</a:t>
            </a:r>
            <a:r>
              <a:rPr lang="fr-FR" dirty="0" smtClean="0"/>
              <a:t> </a:t>
            </a:r>
            <a:r>
              <a:rPr lang="fr-FR" dirty="0" err="1" smtClean="0"/>
              <a:t>ứng</a:t>
            </a:r>
            <a:r>
              <a:rPr lang="fr-FR" dirty="0" smtClean="0"/>
              <a:t> </a:t>
            </a:r>
            <a:r>
              <a:rPr lang="fr-FR" dirty="0" err="1" smtClean="0"/>
              <a:t>phó</a:t>
            </a:r>
            <a:r>
              <a:rPr lang="fr-FR" dirty="0" smtClean="0"/>
              <a:t> </a:t>
            </a:r>
            <a:r>
              <a:rPr lang="fr-FR" dirty="0" err="1" smtClean="0"/>
              <a:t>với</a:t>
            </a:r>
            <a:r>
              <a:rPr lang="fr-FR" dirty="0" smtClean="0"/>
              <a:t> BĐKH</a:t>
            </a:r>
            <a:endParaRPr lang="en-US" dirty="0" smtClean="0"/>
          </a:p>
        </p:txBody>
      </p:sp>
      <p:pic>
        <p:nvPicPr>
          <p:cNvPr id="50179" name="Picture 3" descr="MMj02866670000[1]"/>
          <p:cNvPicPr>
            <a:picLocks noChangeAspect="1" noChangeArrowheads="1" noCrop="1"/>
          </p:cNvPicPr>
          <p:nvPr/>
        </p:nvPicPr>
        <p:blipFill>
          <a:blip r:embed="rId3"/>
          <a:srcRect/>
          <a:stretch>
            <a:fillRect/>
          </a:stretch>
        </p:blipFill>
        <p:spPr bwMode="auto">
          <a:xfrm>
            <a:off x="7162800" y="1371600"/>
            <a:ext cx="1700213" cy="2286000"/>
          </a:xfrm>
          <a:prstGeom prst="rect">
            <a:avLst/>
          </a:prstGeom>
          <a:noFill/>
          <a:ln w="9525">
            <a:noFill/>
            <a:miter lim="800000"/>
            <a:headEnd/>
            <a:tailEnd/>
          </a:ln>
        </p:spPr>
      </p:pic>
      <p:sp>
        <p:nvSpPr>
          <p:cNvPr id="143364" name="Line 4"/>
          <p:cNvSpPr>
            <a:spLocks noChangeShapeType="1"/>
          </p:cNvSpPr>
          <p:nvPr/>
        </p:nvSpPr>
        <p:spPr bwMode="auto">
          <a:xfrm>
            <a:off x="4343400" y="2057400"/>
            <a:ext cx="838200" cy="0"/>
          </a:xfrm>
          <a:prstGeom prst="line">
            <a:avLst/>
          </a:prstGeom>
          <a:noFill/>
          <a:ln w="76200">
            <a:solidFill>
              <a:srgbClr val="FF3300"/>
            </a:solidFill>
            <a:round/>
            <a:headEnd/>
            <a:tailEnd type="triangle" w="med" len="med"/>
          </a:ln>
        </p:spPr>
        <p:txBody>
          <a:bodyPr/>
          <a:lstStyle/>
          <a:p>
            <a:endParaRPr lang="en-US"/>
          </a:p>
        </p:txBody>
      </p:sp>
      <p:sp>
        <p:nvSpPr>
          <p:cNvPr id="143365" name="Line 5"/>
          <p:cNvSpPr>
            <a:spLocks noChangeShapeType="1"/>
          </p:cNvSpPr>
          <p:nvPr/>
        </p:nvSpPr>
        <p:spPr bwMode="auto">
          <a:xfrm>
            <a:off x="4343400" y="2514600"/>
            <a:ext cx="838200" cy="0"/>
          </a:xfrm>
          <a:prstGeom prst="line">
            <a:avLst/>
          </a:prstGeom>
          <a:noFill/>
          <a:ln w="76200">
            <a:solidFill>
              <a:srgbClr val="FF3300"/>
            </a:solidFill>
            <a:round/>
            <a:headEnd/>
            <a:tailEnd type="triangle" w="med" len="med"/>
          </a:ln>
        </p:spPr>
        <p:txBody>
          <a:bodyPr/>
          <a:lstStyle/>
          <a:p>
            <a:endParaRPr lang="en-US"/>
          </a:p>
        </p:txBody>
      </p:sp>
      <p:pic>
        <p:nvPicPr>
          <p:cNvPr id="143366" name="Picture 6" descr="ImageView"/>
          <p:cNvPicPr>
            <a:picLocks noChangeAspect="1" noChangeArrowheads="1"/>
          </p:cNvPicPr>
          <p:nvPr/>
        </p:nvPicPr>
        <p:blipFill>
          <a:blip r:embed="rId4">
            <a:lum contrast="18000"/>
          </a:blip>
          <a:srcRect/>
          <a:stretch>
            <a:fillRect/>
          </a:stretch>
        </p:blipFill>
        <p:spPr bwMode="auto">
          <a:xfrm>
            <a:off x="228600" y="4905751"/>
            <a:ext cx="1470025" cy="1952249"/>
          </a:xfrm>
          <a:prstGeom prst="rect">
            <a:avLst/>
          </a:prstGeom>
          <a:noFill/>
          <a:ln w="9525">
            <a:noFill/>
            <a:miter lim="800000"/>
            <a:headEnd/>
            <a:tailEnd/>
          </a:ln>
        </p:spPr>
      </p:pic>
      <p:sp>
        <p:nvSpPr>
          <p:cNvPr id="143367" name="Rectangle 7"/>
          <p:cNvSpPr>
            <a:spLocks noChangeArrowheads="1"/>
          </p:cNvSpPr>
          <p:nvPr/>
        </p:nvSpPr>
        <p:spPr bwMode="auto">
          <a:xfrm>
            <a:off x="838200" y="1752600"/>
            <a:ext cx="3429000" cy="457200"/>
          </a:xfrm>
          <a:prstGeom prst="rect">
            <a:avLst/>
          </a:prstGeom>
          <a:noFill/>
          <a:ln w="9525">
            <a:noFill/>
            <a:miter lim="800000"/>
            <a:headEnd/>
            <a:tailEnd/>
          </a:ln>
          <a:effectLst/>
        </p:spPr>
        <p:txBody>
          <a:bodyPr>
            <a:spAutoFit/>
          </a:bodyPr>
          <a:lstStyle/>
          <a:p>
            <a:pPr eaLnBrk="0" hangingPunct="0">
              <a:defRPr/>
            </a:pPr>
            <a:r>
              <a:rPr lang="pt-BR" sz="2400" b="1" dirty="0">
                <a:effectLst>
                  <a:outerShdw blurRad="38100" dist="38100" dir="2700000" algn="tl">
                    <a:srgbClr val="C0C0C0"/>
                  </a:outerShdw>
                </a:effectLst>
                <a:latin typeface="Times New Roman" pitchFamily="18" charset="0"/>
              </a:rPr>
              <a:t>Con người là thủ phạm</a:t>
            </a:r>
            <a:endParaRPr lang="en-US" sz="2400" b="1" dirty="0">
              <a:effectLst>
                <a:outerShdw blurRad="38100" dist="38100" dir="2700000" algn="tl">
                  <a:srgbClr val="C0C0C0"/>
                </a:outerShdw>
              </a:effectLst>
              <a:latin typeface="Times New Roman" pitchFamily="18" charset="0"/>
            </a:endParaRPr>
          </a:p>
        </p:txBody>
      </p:sp>
      <p:sp>
        <p:nvSpPr>
          <p:cNvPr id="143368" name="Rectangle 8"/>
          <p:cNvSpPr>
            <a:spLocks noChangeArrowheads="1"/>
          </p:cNvSpPr>
          <p:nvPr/>
        </p:nvSpPr>
        <p:spPr bwMode="auto">
          <a:xfrm>
            <a:off x="838200" y="2286000"/>
            <a:ext cx="3429000" cy="457200"/>
          </a:xfrm>
          <a:prstGeom prst="rect">
            <a:avLst/>
          </a:prstGeom>
          <a:noFill/>
          <a:ln w="9525">
            <a:noFill/>
            <a:miter lim="800000"/>
            <a:headEnd/>
            <a:tailEnd/>
          </a:ln>
          <a:effectLst/>
        </p:spPr>
        <p:txBody>
          <a:bodyPr>
            <a:spAutoFit/>
          </a:bodyPr>
          <a:lstStyle/>
          <a:p>
            <a:pPr eaLnBrk="0" hangingPunct="0">
              <a:defRPr/>
            </a:pPr>
            <a:r>
              <a:rPr lang="pt-BR" sz="2400" b="1" dirty="0">
                <a:effectLst>
                  <a:outerShdw blurRad="38100" dist="38100" dir="2700000" algn="tl">
                    <a:srgbClr val="C0C0C0"/>
                  </a:outerShdw>
                </a:effectLst>
                <a:latin typeface="Times New Roman" pitchFamily="18" charset="0"/>
              </a:rPr>
              <a:t> Con người là nạn nhân</a:t>
            </a:r>
            <a:endParaRPr lang="en-US" sz="2400" b="1" dirty="0">
              <a:effectLst>
                <a:outerShdw blurRad="38100" dist="38100" dir="2700000" algn="tl">
                  <a:srgbClr val="C0C0C0"/>
                </a:outerShdw>
              </a:effectLst>
              <a:latin typeface="Times New Roman" pitchFamily="18" charset="0"/>
            </a:endParaRPr>
          </a:p>
        </p:txBody>
      </p:sp>
      <p:sp>
        <p:nvSpPr>
          <p:cNvPr id="143369" name="Rectangle 9"/>
          <p:cNvSpPr>
            <a:spLocks noChangeArrowheads="1"/>
          </p:cNvSpPr>
          <p:nvPr/>
        </p:nvSpPr>
        <p:spPr bwMode="auto">
          <a:xfrm>
            <a:off x="5334000" y="1752600"/>
            <a:ext cx="1828800" cy="457200"/>
          </a:xfrm>
          <a:prstGeom prst="rect">
            <a:avLst/>
          </a:prstGeom>
          <a:noFill/>
          <a:ln w="9525">
            <a:noFill/>
            <a:miter lim="800000"/>
            <a:headEnd/>
            <a:tailEnd/>
          </a:ln>
          <a:effectLst/>
        </p:spPr>
        <p:txBody>
          <a:bodyPr>
            <a:spAutoFit/>
          </a:bodyPr>
          <a:lstStyle/>
          <a:p>
            <a:pPr eaLnBrk="0" hangingPunct="0">
              <a:defRPr/>
            </a:pPr>
            <a:r>
              <a:rPr lang="pt-BR" sz="2400" b="1" dirty="0">
                <a:solidFill>
                  <a:srgbClr val="CC3300"/>
                </a:solidFill>
                <a:effectLst>
                  <a:outerShdw blurRad="38100" dist="38100" dir="2700000" algn="tl">
                    <a:srgbClr val="C0C0C0"/>
                  </a:outerShdw>
                </a:effectLst>
                <a:latin typeface="Times New Roman" pitchFamily="18" charset="0"/>
              </a:rPr>
              <a:t> Giảm thiểu</a:t>
            </a:r>
          </a:p>
        </p:txBody>
      </p:sp>
      <p:sp>
        <p:nvSpPr>
          <p:cNvPr id="143370" name="Rectangle 10"/>
          <p:cNvSpPr>
            <a:spLocks noChangeArrowheads="1"/>
          </p:cNvSpPr>
          <p:nvPr/>
        </p:nvSpPr>
        <p:spPr bwMode="auto">
          <a:xfrm>
            <a:off x="5562600" y="2286000"/>
            <a:ext cx="1527175" cy="457200"/>
          </a:xfrm>
          <a:prstGeom prst="rect">
            <a:avLst/>
          </a:prstGeom>
          <a:noFill/>
          <a:ln w="9525">
            <a:noFill/>
            <a:miter lim="800000"/>
            <a:headEnd/>
            <a:tailEnd/>
          </a:ln>
          <a:effectLst/>
        </p:spPr>
        <p:txBody>
          <a:bodyPr wrap="none">
            <a:spAutoFit/>
          </a:bodyPr>
          <a:lstStyle/>
          <a:p>
            <a:pPr eaLnBrk="0" hangingPunct="0">
              <a:defRPr/>
            </a:pPr>
            <a:r>
              <a:rPr lang="pt-BR" sz="2400" b="1" dirty="0">
                <a:solidFill>
                  <a:srgbClr val="CC3300"/>
                </a:solidFill>
                <a:effectLst>
                  <a:outerShdw blurRad="38100" dist="38100" dir="2700000" algn="tl">
                    <a:srgbClr val="C0C0C0"/>
                  </a:outerShdw>
                </a:effectLst>
                <a:latin typeface="Times New Roman" pitchFamily="18" charset="0"/>
              </a:rPr>
              <a:t>Thích ứng</a:t>
            </a:r>
          </a:p>
        </p:txBody>
      </p:sp>
      <p:sp>
        <p:nvSpPr>
          <p:cNvPr id="143371" name="Rectangle 11"/>
          <p:cNvSpPr>
            <a:spLocks noChangeArrowheads="1"/>
          </p:cNvSpPr>
          <p:nvPr/>
        </p:nvSpPr>
        <p:spPr bwMode="auto">
          <a:xfrm>
            <a:off x="2133600" y="5410200"/>
            <a:ext cx="5943600" cy="701675"/>
          </a:xfrm>
          <a:prstGeom prst="rect">
            <a:avLst/>
          </a:prstGeom>
          <a:noFill/>
          <a:ln w="9525">
            <a:noFill/>
            <a:miter lim="800000"/>
            <a:headEnd/>
            <a:tailEnd/>
          </a:ln>
          <a:effectLst/>
        </p:spPr>
        <p:txBody>
          <a:bodyPr>
            <a:spAutoFit/>
          </a:bodyPr>
          <a:lstStyle/>
          <a:p>
            <a:pPr eaLnBrk="0" hangingPunct="0">
              <a:defRPr/>
            </a:pPr>
            <a:r>
              <a:rPr lang="pt-BR" sz="2000" b="1" dirty="0">
                <a:solidFill>
                  <a:srgbClr val="CC3300"/>
                </a:solidFill>
                <a:effectLst>
                  <a:outerShdw blurRad="38100" dist="38100" dir="2700000" algn="tl">
                    <a:srgbClr val="C0C0C0"/>
                  </a:outerShdw>
                </a:effectLst>
                <a:latin typeface="Times New Roman" pitchFamily="18" charset="0"/>
              </a:rPr>
              <a:t>“ Chúng ta ngồi lại đây bởi vì lẽ không còn thời gian để mập mờ trong vấn đề </a:t>
            </a:r>
            <a:r>
              <a:rPr lang="pt-BR" sz="2000" b="1" dirty="0" smtClean="0">
                <a:solidFill>
                  <a:srgbClr val="CC3300"/>
                </a:solidFill>
                <a:effectLst>
                  <a:outerShdw blurRad="38100" dist="38100" dir="2700000" algn="tl">
                    <a:srgbClr val="C0C0C0"/>
                  </a:outerShdw>
                </a:effectLst>
                <a:latin typeface="Times New Roman" pitchFamily="18" charset="0"/>
              </a:rPr>
              <a:t>BĐKH nữa”</a:t>
            </a:r>
            <a:endParaRPr lang="pt-BR" sz="2000" b="1" dirty="0">
              <a:solidFill>
                <a:srgbClr val="CC3300"/>
              </a:solidFill>
              <a:effectLst>
                <a:outerShdw blurRad="38100" dist="38100" dir="2700000" algn="tl">
                  <a:srgbClr val="C0C0C0"/>
                </a:outerShdw>
              </a:effectLst>
              <a:latin typeface="Times New Roman" pitchFamily="18" charset="0"/>
            </a:endParaRPr>
          </a:p>
        </p:txBody>
      </p:sp>
      <p:sp>
        <p:nvSpPr>
          <p:cNvPr id="143372" name="Rectangle 12"/>
          <p:cNvSpPr>
            <a:spLocks noChangeArrowheads="1"/>
          </p:cNvSpPr>
          <p:nvPr/>
        </p:nvSpPr>
        <p:spPr bwMode="auto">
          <a:xfrm>
            <a:off x="1981200" y="6324600"/>
            <a:ext cx="4248279" cy="369332"/>
          </a:xfrm>
          <a:prstGeom prst="rect">
            <a:avLst/>
          </a:prstGeom>
          <a:noFill/>
          <a:ln w="9525">
            <a:noFill/>
            <a:miter lim="800000"/>
            <a:headEnd/>
            <a:tailEnd/>
          </a:ln>
          <a:effectLst/>
        </p:spPr>
        <p:txBody>
          <a:bodyPr wrap="none">
            <a:spAutoFit/>
          </a:bodyPr>
          <a:lstStyle/>
          <a:p>
            <a:pPr eaLnBrk="0" hangingPunct="0">
              <a:defRPr/>
            </a:pPr>
            <a:r>
              <a:rPr lang="pt-BR" b="1" i="1" dirty="0">
                <a:effectLst>
                  <a:outerShdw blurRad="38100" dist="38100" dir="2700000" algn="tl">
                    <a:srgbClr val="C0C0C0"/>
                  </a:outerShdw>
                </a:effectLst>
                <a:latin typeface="Times New Roman" pitchFamily="18" charset="0"/>
              </a:rPr>
              <a:t>Bantimoon- Tổng thư ký liên hợp </a:t>
            </a:r>
            <a:r>
              <a:rPr lang="pt-BR" b="1" i="1" dirty="0" smtClean="0">
                <a:effectLst>
                  <a:outerShdw blurRad="38100" dist="38100" dir="2700000" algn="tl">
                    <a:srgbClr val="C0C0C0"/>
                  </a:outerShdw>
                </a:effectLst>
                <a:latin typeface="Times New Roman" pitchFamily="18" charset="0"/>
              </a:rPr>
              <a:t>quốc</a:t>
            </a:r>
            <a:r>
              <a:rPr lang="vi-VN" sz="100" b="1" i="1" dirty="0" smtClean="0">
                <a:effectLst>
                  <a:outerShdw blurRad="38100" dist="38100" dir="2700000" algn="tl">
                    <a:srgbClr val="C0C0C0"/>
                  </a:outerShdw>
                </a:effectLst>
                <a:latin typeface="Times New Roman" pitchFamily="18" charset="0"/>
                <a:hlinkClick r:id="rId5" action="ppaction://hlinkfile"/>
              </a:rPr>
              <a:t>..\..\..\..\Phim\Video BDKH\Biến đổi khí hậu - Biến đổi khí hậu.flv</a:t>
            </a:r>
            <a:endParaRPr lang="en-US" sz="100" b="1" i="1" dirty="0">
              <a:effectLst>
                <a:outerShdw blurRad="38100" dist="38100" dir="2700000" algn="tl">
                  <a:srgbClr val="C0C0C0"/>
                </a:outerShdw>
              </a:effectLst>
              <a:latin typeface="Times New Roman" pitchFamily="18" charset="0"/>
            </a:endParaRPr>
          </a:p>
        </p:txBody>
      </p:sp>
      <p:pic>
        <p:nvPicPr>
          <p:cNvPr id="50189" name="Picture 13" descr="3EBF2E55A3E44DE58D047C3FCBA9489D"/>
          <p:cNvPicPr>
            <a:picLocks noChangeAspect="1" noChangeArrowheads="1" noCrop="1"/>
          </p:cNvPicPr>
          <p:nvPr/>
        </p:nvPicPr>
        <p:blipFill>
          <a:blip r:embed="rId6"/>
          <a:srcRect/>
          <a:stretch>
            <a:fillRect/>
          </a:stretch>
        </p:blipFill>
        <p:spPr bwMode="auto">
          <a:xfrm>
            <a:off x="4343400" y="4495800"/>
            <a:ext cx="1295400" cy="1190625"/>
          </a:xfrm>
          <a:prstGeom prst="rect">
            <a:avLst/>
          </a:prstGeom>
          <a:noFill/>
          <a:ln w="9525">
            <a:noFill/>
            <a:miter lim="800000"/>
            <a:headEnd/>
            <a:tailEnd/>
          </a:ln>
        </p:spPr>
      </p:pic>
      <p:sp>
        <p:nvSpPr>
          <p:cNvPr id="15" name="Rectangle 14"/>
          <p:cNvSpPr/>
          <p:nvPr/>
        </p:nvSpPr>
        <p:spPr>
          <a:xfrm>
            <a:off x="457200" y="3048000"/>
            <a:ext cx="8229600" cy="1384995"/>
          </a:xfrm>
          <a:prstGeom prst="rect">
            <a:avLst/>
          </a:prstGeom>
        </p:spPr>
        <p:txBody>
          <a:bodyPr wrap="square">
            <a:spAutoFit/>
          </a:bodyPr>
          <a:lstStyle/>
          <a:p>
            <a:r>
              <a:rPr lang="en-US" sz="2400" dirty="0" smtClean="0"/>
              <a:t>Do </a:t>
            </a:r>
            <a:r>
              <a:rPr lang="en-US" sz="2400" dirty="0" err="1" smtClean="0"/>
              <a:t>đó</a:t>
            </a:r>
            <a:r>
              <a:rPr lang="en-US" sz="2400" dirty="0" smtClean="0"/>
              <a:t>, </a:t>
            </a:r>
            <a:r>
              <a:rPr lang="en-US" sz="2400" dirty="0" err="1" smtClean="0"/>
              <a:t>các</a:t>
            </a:r>
            <a:r>
              <a:rPr lang="en-US" sz="2400" dirty="0" smtClean="0"/>
              <a:t> </a:t>
            </a:r>
            <a:r>
              <a:rPr lang="en-US" sz="2400" dirty="0" err="1" smtClean="0"/>
              <a:t>giải</a:t>
            </a:r>
            <a:r>
              <a:rPr lang="en-US" sz="2400" dirty="0" smtClean="0"/>
              <a:t> </a:t>
            </a:r>
            <a:r>
              <a:rPr lang="en-US" sz="2400" dirty="0" err="1" smtClean="0"/>
              <a:t>pháp</a:t>
            </a:r>
            <a:r>
              <a:rPr lang="en-US" sz="2400" dirty="0" smtClean="0"/>
              <a:t> </a:t>
            </a:r>
            <a:r>
              <a:rPr lang="en-US" sz="2400" dirty="0" err="1" smtClean="0"/>
              <a:t>đang</a:t>
            </a:r>
            <a:r>
              <a:rPr lang="en-US" sz="2400" dirty="0" smtClean="0"/>
              <a:t> </a:t>
            </a:r>
            <a:r>
              <a:rPr lang="en-US" sz="2400" dirty="0" err="1" smtClean="0"/>
              <a:t>hướng</a:t>
            </a:r>
            <a:r>
              <a:rPr lang="en-US" sz="2400" dirty="0" smtClean="0"/>
              <a:t> </a:t>
            </a:r>
            <a:r>
              <a:rPr lang="en-US" sz="2400" dirty="0" err="1" smtClean="0"/>
              <a:t>vào</a:t>
            </a:r>
            <a:r>
              <a:rPr lang="en-US" sz="2400" dirty="0" smtClean="0"/>
              <a:t> 2 </a:t>
            </a:r>
            <a:r>
              <a:rPr lang="en-US" sz="2400" dirty="0" err="1" smtClean="0"/>
              <a:t>cách</a:t>
            </a:r>
            <a:r>
              <a:rPr lang="en-US" sz="2400" dirty="0" smtClean="0"/>
              <a:t>: </a:t>
            </a:r>
          </a:p>
          <a:p>
            <a:pPr marL="230188" lvl="1"/>
            <a:r>
              <a:rPr lang="en-US" sz="2000" dirty="0" smtClean="0"/>
              <a:t>@ </a:t>
            </a:r>
            <a:r>
              <a:rPr lang="en-US" sz="2000" dirty="0" err="1" smtClean="0">
                <a:solidFill>
                  <a:srgbClr val="FF0000"/>
                </a:solidFill>
              </a:rPr>
              <a:t>giảm</a:t>
            </a:r>
            <a:r>
              <a:rPr lang="en-US" sz="2000" dirty="0" smtClean="0">
                <a:solidFill>
                  <a:srgbClr val="FF0000"/>
                </a:solidFill>
              </a:rPr>
              <a:t> </a:t>
            </a:r>
            <a:r>
              <a:rPr lang="en-US" sz="2000" dirty="0" err="1" smtClean="0">
                <a:solidFill>
                  <a:srgbClr val="FF0000"/>
                </a:solidFill>
              </a:rPr>
              <a:t>thiểu</a:t>
            </a:r>
            <a:r>
              <a:rPr lang="en-US" sz="2000" dirty="0" smtClean="0">
                <a:solidFill>
                  <a:srgbClr val="FF0000"/>
                </a:solidFill>
              </a:rPr>
              <a:t> </a:t>
            </a:r>
            <a:r>
              <a:rPr lang="en-US" sz="2000" dirty="0" err="1" smtClean="0">
                <a:solidFill>
                  <a:srgbClr val="FF0000"/>
                </a:solidFill>
              </a:rPr>
              <a:t>tác</a:t>
            </a:r>
            <a:r>
              <a:rPr lang="en-US" sz="2000" dirty="0" smtClean="0">
                <a:solidFill>
                  <a:srgbClr val="FF0000"/>
                </a:solidFill>
              </a:rPr>
              <a:t> </a:t>
            </a:r>
            <a:r>
              <a:rPr lang="en-US" sz="2000" dirty="0" err="1" smtClean="0">
                <a:solidFill>
                  <a:srgbClr val="FF0000"/>
                </a:solidFill>
              </a:rPr>
              <a:t>động</a:t>
            </a:r>
            <a:r>
              <a:rPr lang="en-US" sz="2000" dirty="0" smtClean="0">
                <a:solidFill>
                  <a:srgbClr val="FF0000"/>
                </a:solidFill>
              </a:rPr>
              <a:t> </a:t>
            </a:r>
            <a:r>
              <a:rPr lang="en-US" sz="2000" dirty="0" err="1" smtClean="0">
                <a:solidFill>
                  <a:srgbClr val="FF0000"/>
                </a:solidFill>
              </a:rPr>
              <a:t>của</a:t>
            </a:r>
            <a:r>
              <a:rPr lang="en-US" sz="2000" dirty="0" smtClean="0">
                <a:solidFill>
                  <a:srgbClr val="FF0000"/>
                </a:solidFill>
              </a:rPr>
              <a:t> con </a:t>
            </a:r>
            <a:r>
              <a:rPr lang="en-US" sz="2000" dirty="0" err="1" smtClean="0">
                <a:solidFill>
                  <a:srgbClr val="FF0000"/>
                </a:solidFill>
              </a:rPr>
              <a:t>người</a:t>
            </a:r>
            <a:r>
              <a:rPr lang="en-US" sz="2000" dirty="0" smtClean="0">
                <a:solidFill>
                  <a:srgbClr val="FF0000"/>
                </a:solidFill>
              </a:rPr>
              <a:t> </a:t>
            </a:r>
            <a:r>
              <a:rPr lang="en-US" sz="2000" dirty="0" smtClean="0"/>
              <a:t>(climate change mitigation) </a:t>
            </a:r>
            <a:r>
              <a:rPr lang="en-US" sz="2000" dirty="0" err="1" smtClean="0"/>
              <a:t>để</a:t>
            </a:r>
            <a:r>
              <a:rPr lang="en-US" sz="2000" dirty="0" smtClean="0"/>
              <a:t> </a:t>
            </a:r>
            <a:r>
              <a:rPr lang="en-US" sz="2000" dirty="0" err="1" smtClean="0"/>
              <a:t>giảm</a:t>
            </a:r>
            <a:r>
              <a:rPr lang="en-US" sz="2000" dirty="0" smtClean="0"/>
              <a:t> </a:t>
            </a:r>
            <a:r>
              <a:rPr lang="en-US" sz="2000" dirty="0" err="1" smtClean="0"/>
              <a:t>thiểu</a:t>
            </a:r>
            <a:r>
              <a:rPr lang="en-US" sz="2000" dirty="0" smtClean="0"/>
              <a:t> </a:t>
            </a:r>
            <a:r>
              <a:rPr lang="en-US" sz="2000" dirty="0" err="1" smtClean="0"/>
              <a:t>thải</a:t>
            </a:r>
            <a:r>
              <a:rPr lang="en-US" sz="2000" dirty="0" smtClean="0"/>
              <a:t> </a:t>
            </a:r>
            <a:r>
              <a:rPr lang="en-US" sz="2000" dirty="0" err="1" smtClean="0"/>
              <a:t>khí</a:t>
            </a:r>
            <a:r>
              <a:rPr lang="en-US" sz="2000" dirty="0" smtClean="0"/>
              <a:t> </a:t>
            </a:r>
            <a:r>
              <a:rPr lang="en-US" sz="2000" dirty="0" err="1" smtClean="0"/>
              <a:t>nhà</a:t>
            </a:r>
            <a:r>
              <a:rPr lang="en-US" sz="2000" dirty="0" smtClean="0"/>
              <a:t> </a:t>
            </a:r>
            <a:r>
              <a:rPr lang="en-US" sz="2000" dirty="0" err="1" smtClean="0"/>
              <a:t>kính</a:t>
            </a:r>
            <a:r>
              <a:rPr lang="en-US" sz="2000" dirty="0" smtClean="0"/>
              <a:t>.</a:t>
            </a:r>
          </a:p>
          <a:p>
            <a:pPr marL="230188" lvl="1"/>
            <a:r>
              <a:rPr lang="en-US" sz="2000" dirty="0" smtClean="0"/>
              <a:t>@ </a:t>
            </a:r>
            <a:r>
              <a:rPr lang="en-US" sz="2000" dirty="0" err="1" smtClean="0">
                <a:solidFill>
                  <a:srgbClr val="FF0000"/>
                </a:solidFill>
              </a:rPr>
              <a:t>thích</a:t>
            </a:r>
            <a:r>
              <a:rPr lang="en-US" sz="2000" dirty="0" smtClean="0">
                <a:solidFill>
                  <a:srgbClr val="FF0000"/>
                </a:solidFill>
              </a:rPr>
              <a:t> </a:t>
            </a:r>
            <a:r>
              <a:rPr lang="en-US" sz="2000" dirty="0" err="1" smtClean="0">
                <a:solidFill>
                  <a:srgbClr val="FF0000"/>
                </a:solidFill>
              </a:rPr>
              <a:t>ứng</a:t>
            </a:r>
            <a:r>
              <a:rPr lang="en-US" sz="2000" dirty="0" smtClean="0">
                <a:solidFill>
                  <a:srgbClr val="FF0000"/>
                </a:solidFill>
              </a:rPr>
              <a:t> </a:t>
            </a:r>
            <a:r>
              <a:rPr lang="en-US" sz="2000" dirty="0" err="1" smtClean="0">
                <a:solidFill>
                  <a:srgbClr val="FF0000"/>
                </a:solidFill>
              </a:rPr>
              <a:t>với</a:t>
            </a:r>
            <a:r>
              <a:rPr lang="en-US" sz="2000" dirty="0" smtClean="0">
                <a:solidFill>
                  <a:srgbClr val="FF0000"/>
                </a:solidFill>
              </a:rPr>
              <a:t> BĐKH </a:t>
            </a:r>
            <a:r>
              <a:rPr lang="en-US" sz="2000" dirty="0" smtClean="0"/>
              <a:t>(climate change </a:t>
            </a:r>
            <a:r>
              <a:rPr lang="en-US" sz="2000" dirty="0" err="1" smtClean="0"/>
              <a:t>adaptaion</a:t>
            </a:r>
            <a:r>
              <a:rPr lang="en-US" sz="20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367"/>
                                        </p:tgtEl>
                                        <p:attrNameLst>
                                          <p:attrName>style.visibility</p:attrName>
                                        </p:attrNameLst>
                                      </p:cBhvr>
                                      <p:to>
                                        <p:strVal val="visible"/>
                                      </p:to>
                                    </p:set>
                                    <p:animEffect transition="in" filter="box(in)">
                                      <p:cBhvr>
                                        <p:cTn id="7" dur="500"/>
                                        <p:tgtEl>
                                          <p:spTgt spid="14336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3368"/>
                                        </p:tgtEl>
                                        <p:attrNameLst>
                                          <p:attrName>style.visibility</p:attrName>
                                        </p:attrNameLst>
                                      </p:cBhvr>
                                      <p:to>
                                        <p:strVal val="visible"/>
                                      </p:to>
                                    </p:set>
                                    <p:animEffect transition="in" filter="box(in)">
                                      <p:cBhvr>
                                        <p:cTn id="10" dur="500"/>
                                        <p:tgtEl>
                                          <p:spTgt spid="143368"/>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43364"/>
                                        </p:tgtEl>
                                        <p:attrNameLst>
                                          <p:attrName>style.visibility</p:attrName>
                                        </p:attrNameLst>
                                      </p:cBhvr>
                                      <p:to>
                                        <p:strVal val="visible"/>
                                      </p:to>
                                    </p:set>
                                    <p:anim calcmode="lin" valueType="num">
                                      <p:cBhvr>
                                        <p:cTn id="15" dur="500" fill="hold"/>
                                        <p:tgtEl>
                                          <p:spTgt spid="143364"/>
                                        </p:tgtEl>
                                        <p:attrNameLst>
                                          <p:attrName>ppt_w</p:attrName>
                                        </p:attrNameLst>
                                      </p:cBhvr>
                                      <p:tavLst>
                                        <p:tav tm="0">
                                          <p:val>
                                            <p:fltVal val="0"/>
                                          </p:val>
                                        </p:tav>
                                        <p:tav tm="100000">
                                          <p:val>
                                            <p:strVal val="#ppt_w"/>
                                          </p:val>
                                        </p:tav>
                                      </p:tavLst>
                                    </p:anim>
                                    <p:anim calcmode="lin" valueType="num">
                                      <p:cBhvr>
                                        <p:cTn id="16" dur="500" fill="hold"/>
                                        <p:tgtEl>
                                          <p:spTgt spid="14336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43369"/>
                                        </p:tgtEl>
                                        <p:attrNameLst>
                                          <p:attrName>style.visibility</p:attrName>
                                        </p:attrNameLst>
                                      </p:cBhvr>
                                      <p:to>
                                        <p:strVal val="visible"/>
                                      </p:to>
                                    </p:set>
                                    <p:anim calcmode="lin" valueType="num">
                                      <p:cBhvr>
                                        <p:cTn id="19" dur="500" fill="hold"/>
                                        <p:tgtEl>
                                          <p:spTgt spid="143369"/>
                                        </p:tgtEl>
                                        <p:attrNameLst>
                                          <p:attrName>ppt_w</p:attrName>
                                        </p:attrNameLst>
                                      </p:cBhvr>
                                      <p:tavLst>
                                        <p:tav tm="0">
                                          <p:val>
                                            <p:fltVal val="0"/>
                                          </p:val>
                                        </p:tav>
                                        <p:tav tm="100000">
                                          <p:val>
                                            <p:strVal val="#ppt_w"/>
                                          </p:val>
                                        </p:tav>
                                      </p:tavLst>
                                    </p:anim>
                                    <p:anim calcmode="lin" valueType="num">
                                      <p:cBhvr>
                                        <p:cTn id="20" dur="500" fill="hold"/>
                                        <p:tgtEl>
                                          <p:spTgt spid="143369"/>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43365"/>
                                        </p:tgtEl>
                                        <p:attrNameLst>
                                          <p:attrName>style.visibility</p:attrName>
                                        </p:attrNameLst>
                                      </p:cBhvr>
                                      <p:to>
                                        <p:strVal val="visible"/>
                                      </p:to>
                                    </p:set>
                                    <p:anim calcmode="lin" valueType="num">
                                      <p:cBhvr>
                                        <p:cTn id="23" dur="500" fill="hold"/>
                                        <p:tgtEl>
                                          <p:spTgt spid="143365"/>
                                        </p:tgtEl>
                                        <p:attrNameLst>
                                          <p:attrName>ppt_w</p:attrName>
                                        </p:attrNameLst>
                                      </p:cBhvr>
                                      <p:tavLst>
                                        <p:tav tm="0">
                                          <p:val>
                                            <p:fltVal val="0"/>
                                          </p:val>
                                        </p:tav>
                                        <p:tav tm="100000">
                                          <p:val>
                                            <p:strVal val="#ppt_w"/>
                                          </p:val>
                                        </p:tav>
                                      </p:tavLst>
                                    </p:anim>
                                    <p:anim calcmode="lin" valueType="num">
                                      <p:cBhvr>
                                        <p:cTn id="24" dur="500" fill="hold"/>
                                        <p:tgtEl>
                                          <p:spTgt spid="143365"/>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43370"/>
                                        </p:tgtEl>
                                        <p:attrNameLst>
                                          <p:attrName>style.visibility</p:attrName>
                                        </p:attrNameLst>
                                      </p:cBhvr>
                                      <p:to>
                                        <p:strVal val="visible"/>
                                      </p:to>
                                    </p:set>
                                    <p:anim calcmode="lin" valueType="num">
                                      <p:cBhvr>
                                        <p:cTn id="27" dur="500" fill="hold"/>
                                        <p:tgtEl>
                                          <p:spTgt spid="143370"/>
                                        </p:tgtEl>
                                        <p:attrNameLst>
                                          <p:attrName>ppt_w</p:attrName>
                                        </p:attrNameLst>
                                      </p:cBhvr>
                                      <p:tavLst>
                                        <p:tav tm="0">
                                          <p:val>
                                            <p:fltVal val="0"/>
                                          </p:val>
                                        </p:tav>
                                        <p:tav tm="100000">
                                          <p:val>
                                            <p:strVal val="#ppt_w"/>
                                          </p:val>
                                        </p:tav>
                                      </p:tavLst>
                                    </p:anim>
                                    <p:anim calcmode="lin" valueType="num">
                                      <p:cBhvr>
                                        <p:cTn id="28" dur="500" fill="hold"/>
                                        <p:tgtEl>
                                          <p:spTgt spid="143370"/>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1" nodeType="clickEffect">
                                  <p:stCondLst>
                                    <p:cond delay="0"/>
                                  </p:stCondLst>
                                  <p:childTnLst>
                                    <p:set>
                                      <p:cBhvr>
                                        <p:cTn id="32" dur="1" fill="hold">
                                          <p:stCondLst>
                                            <p:cond delay="0"/>
                                          </p:stCondLst>
                                        </p:cTn>
                                        <p:tgtEl>
                                          <p:spTgt spid="143364"/>
                                        </p:tgtEl>
                                        <p:attrNameLst>
                                          <p:attrName>style.visibility</p:attrName>
                                        </p:attrNameLst>
                                      </p:cBhvr>
                                      <p:to>
                                        <p:strVal val="visible"/>
                                      </p:to>
                                    </p:set>
                                    <p:animEffect transition="in" filter="checkerboard(across)">
                                      <p:cBhvr>
                                        <p:cTn id="33" dur="500"/>
                                        <p:tgtEl>
                                          <p:spTgt spid="143364"/>
                                        </p:tgtEl>
                                      </p:cBhvr>
                                    </p:animEffect>
                                  </p:childTnLst>
                                </p:cTn>
                              </p:par>
                              <p:par>
                                <p:cTn id="34" presetID="5" presetClass="entr" presetSubtype="10" fill="hold" grpId="1" nodeType="withEffect">
                                  <p:stCondLst>
                                    <p:cond delay="0"/>
                                  </p:stCondLst>
                                  <p:childTnLst>
                                    <p:set>
                                      <p:cBhvr>
                                        <p:cTn id="35" dur="1" fill="hold">
                                          <p:stCondLst>
                                            <p:cond delay="0"/>
                                          </p:stCondLst>
                                        </p:cTn>
                                        <p:tgtEl>
                                          <p:spTgt spid="143369"/>
                                        </p:tgtEl>
                                        <p:attrNameLst>
                                          <p:attrName>style.visibility</p:attrName>
                                        </p:attrNameLst>
                                      </p:cBhvr>
                                      <p:to>
                                        <p:strVal val="visible"/>
                                      </p:to>
                                    </p:set>
                                    <p:animEffect transition="in" filter="checkerboard(across)">
                                      <p:cBhvr>
                                        <p:cTn id="36" dur="500"/>
                                        <p:tgtEl>
                                          <p:spTgt spid="143369"/>
                                        </p:tgtEl>
                                      </p:cBhvr>
                                    </p:animEffect>
                                  </p:childTnLst>
                                </p:cTn>
                              </p:par>
                              <p:par>
                                <p:cTn id="37" presetID="5" presetClass="entr" presetSubtype="10" fill="hold" grpId="1" nodeType="withEffect">
                                  <p:stCondLst>
                                    <p:cond delay="0"/>
                                  </p:stCondLst>
                                  <p:childTnLst>
                                    <p:set>
                                      <p:cBhvr>
                                        <p:cTn id="38" dur="1" fill="hold">
                                          <p:stCondLst>
                                            <p:cond delay="0"/>
                                          </p:stCondLst>
                                        </p:cTn>
                                        <p:tgtEl>
                                          <p:spTgt spid="143365"/>
                                        </p:tgtEl>
                                        <p:attrNameLst>
                                          <p:attrName>style.visibility</p:attrName>
                                        </p:attrNameLst>
                                      </p:cBhvr>
                                      <p:to>
                                        <p:strVal val="visible"/>
                                      </p:to>
                                    </p:set>
                                    <p:animEffect transition="in" filter="checkerboard(across)">
                                      <p:cBhvr>
                                        <p:cTn id="39" dur="500"/>
                                        <p:tgtEl>
                                          <p:spTgt spid="143365"/>
                                        </p:tgtEl>
                                      </p:cBhvr>
                                    </p:animEffect>
                                  </p:childTnLst>
                                </p:cTn>
                              </p:par>
                              <p:par>
                                <p:cTn id="40" presetID="5" presetClass="entr" presetSubtype="10" fill="hold" grpId="1" nodeType="withEffect">
                                  <p:stCondLst>
                                    <p:cond delay="0"/>
                                  </p:stCondLst>
                                  <p:childTnLst>
                                    <p:set>
                                      <p:cBhvr>
                                        <p:cTn id="41" dur="1" fill="hold">
                                          <p:stCondLst>
                                            <p:cond delay="0"/>
                                          </p:stCondLst>
                                        </p:cTn>
                                        <p:tgtEl>
                                          <p:spTgt spid="143370"/>
                                        </p:tgtEl>
                                        <p:attrNameLst>
                                          <p:attrName>style.visibility</p:attrName>
                                        </p:attrNameLst>
                                      </p:cBhvr>
                                      <p:to>
                                        <p:strVal val="visible"/>
                                      </p:to>
                                    </p:set>
                                    <p:animEffect transition="in" filter="checkerboard(across)">
                                      <p:cBhvr>
                                        <p:cTn id="42" dur="500"/>
                                        <p:tgtEl>
                                          <p:spTgt spid="143370"/>
                                        </p:tgtEl>
                                      </p:cBhvr>
                                    </p:animEffect>
                                  </p:childTnLst>
                                </p:cTn>
                              </p:par>
                              <p:par>
                                <p:cTn id="43" presetID="5" presetClass="entr" presetSubtype="10" fill="hold" nodeType="withEffect">
                                  <p:stCondLst>
                                    <p:cond delay="0"/>
                                  </p:stCondLst>
                                  <p:childTnLst>
                                    <p:set>
                                      <p:cBhvr>
                                        <p:cTn id="44" dur="1" fill="hold">
                                          <p:stCondLst>
                                            <p:cond delay="0"/>
                                          </p:stCondLst>
                                        </p:cTn>
                                        <p:tgtEl>
                                          <p:spTgt spid="143366"/>
                                        </p:tgtEl>
                                        <p:attrNameLst>
                                          <p:attrName>style.visibility</p:attrName>
                                        </p:attrNameLst>
                                      </p:cBhvr>
                                      <p:to>
                                        <p:strVal val="visible"/>
                                      </p:to>
                                    </p:set>
                                    <p:animEffect transition="in" filter="checkerboard(across)">
                                      <p:cBhvr>
                                        <p:cTn id="45" dur="500"/>
                                        <p:tgtEl>
                                          <p:spTgt spid="143366"/>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43372"/>
                                        </p:tgtEl>
                                        <p:attrNameLst>
                                          <p:attrName>style.visibility</p:attrName>
                                        </p:attrNameLst>
                                      </p:cBhvr>
                                      <p:to>
                                        <p:strVal val="visible"/>
                                      </p:to>
                                    </p:set>
                                    <p:animEffect transition="in" filter="checkerboard(across)">
                                      <p:cBhvr>
                                        <p:cTn id="48" dur="500"/>
                                        <p:tgtEl>
                                          <p:spTgt spid="143372"/>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143371"/>
                                        </p:tgtEl>
                                        <p:attrNameLst>
                                          <p:attrName>style.visibility</p:attrName>
                                        </p:attrNameLst>
                                      </p:cBhvr>
                                      <p:to>
                                        <p:strVal val="visible"/>
                                      </p:to>
                                    </p:set>
                                    <p:animEffect transition="in" filter="checkerboard(across)">
                                      <p:cBhvr>
                                        <p:cTn id="51" dur="500"/>
                                        <p:tgtEl>
                                          <p:spTgt spid="143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4" grpId="1" animBg="1"/>
      <p:bldP spid="143365" grpId="0" animBg="1"/>
      <p:bldP spid="143365" grpId="1" animBg="1"/>
      <p:bldP spid="143367" grpId="0"/>
      <p:bldP spid="143368" grpId="0"/>
      <p:bldP spid="143369" grpId="0"/>
      <p:bldP spid="143369" grpId="1"/>
      <p:bldP spid="143370" grpId="0"/>
      <p:bldP spid="143370" grpId="1"/>
      <p:bldP spid="143371" grpId="0"/>
      <p:bldP spid="14337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762000" y="1981200"/>
            <a:ext cx="5105400" cy="4495800"/>
            <a:chOff x="432" y="1008"/>
            <a:chExt cx="3216" cy="2112"/>
          </a:xfrm>
        </p:grpSpPr>
        <p:sp>
          <p:nvSpPr>
            <p:cNvPr id="163844" name="AutoShape 19"/>
            <p:cNvSpPr>
              <a:spLocks noChangeArrowheads="1"/>
            </p:cNvSpPr>
            <p:nvPr/>
          </p:nvSpPr>
          <p:spPr bwMode="auto">
            <a:xfrm>
              <a:off x="432" y="1344"/>
              <a:ext cx="3216" cy="1776"/>
            </a:xfrm>
            <a:prstGeom prst="roundRect">
              <a:avLst>
                <a:gd name="adj" fmla="val 16667"/>
              </a:avLst>
            </a:prstGeom>
            <a:solidFill>
              <a:srgbClr val="FFFF99"/>
            </a:solidFill>
            <a:ln w="9525">
              <a:solidFill>
                <a:schemeClr val="tx1"/>
              </a:solidFill>
              <a:round/>
              <a:headEnd/>
              <a:tailEnd/>
            </a:ln>
          </p:spPr>
          <p:txBody>
            <a:bodyPr wrap="none" anchor="ctr"/>
            <a:lstStyle/>
            <a:p>
              <a:endParaRPr lang="en-US">
                <a:ea typeface="ＭＳ Ｐゴシック" charset="-128"/>
                <a:cs typeface="Arial" charset="0"/>
              </a:endParaRPr>
            </a:p>
          </p:txBody>
        </p:sp>
        <p:sp>
          <p:nvSpPr>
            <p:cNvPr id="163845" name="Text Box 4"/>
            <p:cNvSpPr txBox="1">
              <a:spLocks noChangeArrowheads="1"/>
            </p:cNvSpPr>
            <p:nvPr/>
          </p:nvSpPr>
          <p:spPr bwMode="auto">
            <a:xfrm>
              <a:off x="576" y="1488"/>
              <a:ext cx="2426" cy="177"/>
            </a:xfrm>
            <a:prstGeom prst="rect">
              <a:avLst/>
            </a:prstGeom>
            <a:solidFill>
              <a:schemeClr val="bg1"/>
            </a:solidFill>
            <a:ln w="9525">
              <a:solidFill>
                <a:schemeClr val="tx1"/>
              </a:solidFill>
              <a:miter lim="800000"/>
              <a:headEnd/>
              <a:tailEnd/>
            </a:ln>
          </p:spPr>
          <p:txBody>
            <a:bodyPr>
              <a:spAutoFit/>
            </a:bodyPr>
            <a:lstStyle/>
            <a:p>
              <a:pPr algn="r"/>
              <a:r>
                <a:rPr lang="en-US">
                  <a:ea typeface="ＭＳ Ｐゴシック" charset="-128"/>
                  <a:cs typeface="Arial" charset="0"/>
                </a:rPr>
                <a:t>Tăng nồng độ khí nhà kính		</a:t>
              </a:r>
            </a:p>
          </p:txBody>
        </p:sp>
        <p:sp>
          <p:nvSpPr>
            <p:cNvPr id="163846" name="Text Box 6"/>
            <p:cNvSpPr txBox="1">
              <a:spLocks noChangeArrowheads="1"/>
            </p:cNvSpPr>
            <p:nvPr/>
          </p:nvSpPr>
          <p:spPr bwMode="auto">
            <a:xfrm>
              <a:off x="1464" y="2112"/>
              <a:ext cx="1154" cy="176"/>
            </a:xfrm>
            <a:prstGeom prst="rect">
              <a:avLst/>
            </a:prstGeom>
            <a:solidFill>
              <a:schemeClr val="bg1"/>
            </a:solidFill>
            <a:ln w="9525">
              <a:solidFill>
                <a:schemeClr val="tx1"/>
              </a:solidFill>
              <a:miter lim="800000"/>
              <a:headEnd/>
              <a:tailEnd/>
            </a:ln>
          </p:spPr>
          <p:txBody>
            <a:bodyPr wrap="none">
              <a:spAutoFit/>
            </a:bodyPr>
            <a:lstStyle/>
            <a:p>
              <a:r>
                <a:rPr lang="en-US" dirty="0" err="1">
                  <a:ea typeface="ＭＳ Ｐゴシック" charset="-128"/>
                  <a:cs typeface="Arial" charset="0"/>
                </a:rPr>
                <a:t>Biến</a:t>
              </a:r>
              <a:r>
                <a:rPr lang="en-US" dirty="0">
                  <a:ea typeface="ＭＳ Ｐゴシック" charset="-128"/>
                  <a:cs typeface="Arial" charset="0"/>
                </a:rPr>
                <a:t> </a:t>
              </a:r>
              <a:r>
                <a:rPr lang="en-US" dirty="0" err="1">
                  <a:ea typeface="ＭＳ Ｐゴシック" charset="-128"/>
                  <a:cs typeface="Arial" charset="0"/>
                </a:rPr>
                <a:t>đổi</a:t>
              </a:r>
              <a:r>
                <a:rPr lang="en-US" dirty="0">
                  <a:ea typeface="ＭＳ Ｐゴシック" charset="-128"/>
                  <a:cs typeface="Arial" charset="0"/>
                </a:rPr>
                <a:t> </a:t>
              </a:r>
              <a:r>
                <a:rPr lang="en-US" dirty="0" err="1">
                  <a:ea typeface="ＭＳ Ｐゴシック" charset="-128"/>
                  <a:cs typeface="Arial" charset="0"/>
                </a:rPr>
                <a:t>khí</a:t>
              </a:r>
              <a:r>
                <a:rPr lang="en-US" dirty="0">
                  <a:ea typeface="ＭＳ Ｐゴシック" charset="-128"/>
                  <a:cs typeface="Arial" charset="0"/>
                </a:rPr>
                <a:t> </a:t>
              </a:r>
              <a:r>
                <a:rPr lang="en-US" dirty="0" err="1">
                  <a:ea typeface="ＭＳ Ｐゴシック" charset="-128"/>
                  <a:cs typeface="Arial" charset="0"/>
                </a:rPr>
                <a:t>hậu</a:t>
              </a:r>
              <a:endParaRPr lang="en-US" dirty="0">
                <a:ea typeface="ＭＳ Ｐゴシック" charset="-128"/>
                <a:cs typeface="Arial" charset="0"/>
              </a:endParaRPr>
            </a:p>
          </p:txBody>
        </p:sp>
        <p:sp>
          <p:nvSpPr>
            <p:cNvPr id="163847" name="Text Box 7"/>
            <p:cNvSpPr txBox="1">
              <a:spLocks noChangeArrowheads="1"/>
            </p:cNvSpPr>
            <p:nvPr/>
          </p:nvSpPr>
          <p:spPr bwMode="auto">
            <a:xfrm>
              <a:off x="1728" y="2739"/>
              <a:ext cx="722" cy="177"/>
            </a:xfrm>
            <a:prstGeom prst="rect">
              <a:avLst/>
            </a:prstGeom>
            <a:solidFill>
              <a:schemeClr val="bg1"/>
            </a:solidFill>
            <a:ln w="9525">
              <a:solidFill>
                <a:schemeClr val="tx1"/>
              </a:solidFill>
              <a:miter lim="800000"/>
              <a:headEnd/>
              <a:tailEnd/>
            </a:ln>
          </p:spPr>
          <p:txBody>
            <a:bodyPr wrap="none">
              <a:spAutoFit/>
            </a:bodyPr>
            <a:lstStyle/>
            <a:p>
              <a:r>
                <a:rPr lang="en-US">
                  <a:ea typeface="ＭＳ Ｐゴシック" charset="-128"/>
                  <a:cs typeface="Arial" charset="0"/>
                </a:rPr>
                <a:t>Tác động</a:t>
              </a:r>
            </a:p>
          </p:txBody>
        </p:sp>
        <p:cxnSp>
          <p:nvCxnSpPr>
            <p:cNvPr id="163848" name="AutoShape 8"/>
            <p:cNvCxnSpPr>
              <a:cxnSpLocks noChangeShapeType="1"/>
              <a:stCxn id="163845" idx="2"/>
              <a:endCxn id="163846" idx="0"/>
            </p:cNvCxnSpPr>
            <p:nvPr/>
          </p:nvCxnSpPr>
          <p:spPr bwMode="auto">
            <a:xfrm>
              <a:off x="2041" y="1725"/>
              <a:ext cx="0" cy="387"/>
            </a:xfrm>
            <a:prstGeom prst="straightConnector1">
              <a:avLst/>
            </a:prstGeom>
            <a:noFill/>
            <a:ln w="9525">
              <a:solidFill>
                <a:schemeClr val="tx1"/>
              </a:solidFill>
              <a:round/>
              <a:headEnd/>
              <a:tailEnd type="triangle" w="med" len="med"/>
            </a:ln>
          </p:spPr>
        </p:cxnSp>
        <p:cxnSp>
          <p:nvCxnSpPr>
            <p:cNvPr id="163849" name="AutoShape 9"/>
            <p:cNvCxnSpPr>
              <a:cxnSpLocks noChangeShapeType="1"/>
              <a:stCxn id="163846" idx="2"/>
              <a:endCxn id="163847" idx="0"/>
            </p:cNvCxnSpPr>
            <p:nvPr/>
          </p:nvCxnSpPr>
          <p:spPr bwMode="auto">
            <a:xfrm>
              <a:off x="2041" y="2349"/>
              <a:ext cx="0" cy="390"/>
            </a:xfrm>
            <a:prstGeom prst="straightConnector1">
              <a:avLst/>
            </a:prstGeom>
            <a:noFill/>
            <a:ln w="9525">
              <a:solidFill>
                <a:schemeClr val="tx1"/>
              </a:solidFill>
              <a:round/>
              <a:headEnd/>
              <a:tailEnd type="triangle" w="med" len="med"/>
            </a:ln>
          </p:spPr>
        </p:cxnSp>
        <p:sp>
          <p:nvSpPr>
            <p:cNvPr id="163850" name="Text Box 10"/>
            <p:cNvSpPr txBox="1">
              <a:spLocks noChangeArrowheads="1"/>
            </p:cNvSpPr>
            <p:nvPr/>
          </p:nvSpPr>
          <p:spPr bwMode="auto">
            <a:xfrm>
              <a:off x="1584" y="1008"/>
              <a:ext cx="572" cy="172"/>
            </a:xfrm>
            <a:prstGeom prst="rect">
              <a:avLst/>
            </a:prstGeom>
            <a:noFill/>
            <a:ln w="9525">
              <a:noFill/>
              <a:miter lim="800000"/>
              <a:headEnd/>
              <a:tailEnd/>
            </a:ln>
          </p:spPr>
          <p:txBody>
            <a:bodyPr wrap="none">
              <a:spAutoFit/>
            </a:bodyPr>
            <a:lstStyle/>
            <a:p>
              <a:r>
                <a:rPr lang="en-US">
                  <a:ea typeface="ＭＳ Ｐゴシック" charset="-128"/>
                  <a:cs typeface="Arial" charset="0"/>
                </a:rPr>
                <a:t>Vấn đề</a:t>
              </a:r>
            </a:p>
          </p:txBody>
        </p:sp>
      </p:grpSp>
      <p:grpSp>
        <p:nvGrpSpPr>
          <p:cNvPr id="3" name="Group 22"/>
          <p:cNvGrpSpPr>
            <a:grpSpLocks/>
          </p:cNvGrpSpPr>
          <p:nvPr/>
        </p:nvGrpSpPr>
        <p:grpSpPr bwMode="auto">
          <a:xfrm>
            <a:off x="5715000" y="2209800"/>
            <a:ext cx="2819400" cy="3352800"/>
            <a:chOff x="3552" y="1008"/>
            <a:chExt cx="1776" cy="2112"/>
          </a:xfrm>
        </p:grpSpPr>
        <p:sp>
          <p:nvSpPr>
            <p:cNvPr id="163852" name="AutoShape 17"/>
            <p:cNvSpPr>
              <a:spLocks noChangeArrowheads="1"/>
            </p:cNvSpPr>
            <p:nvPr/>
          </p:nvSpPr>
          <p:spPr bwMode="auto">
            <a:xfrm>
              <a:off x="4224" y="1344"/>
              <a:ext cx="1104" cy="1776"/>
            </a:xfrm>
            <a:prstGeom prst="roundRect">
              <a:avLst>
                <a:gd name="adj" fmla="val 16667"/>
              </a:avLst>
            </a:prstGeom>
            <a:solidFill>
              <a:srgbClr val="FF99CC"/>
            </a:solidFill>
            <a:ln w="9525">
              <a:solidFill>
                <a:schemeClr val="tx1"/>
              </a:solidFill>
              <a:round/>
              <a:headEnd/>
              <a:tailEnd/>
            </a:ln>
          </p:spPr>
          <p:txBody>
            <a:bodyPr wrap="none" anchor="ctr"/>
            <a:lstStyle/>
            <a:p>
              <a:endParaRPr lang="en-US">
                <a:ea typeface="ＭＳ Ｐゴシック" charset="-128"/>
                <a:cs typeface="Arial" charset="0"/>
              </a:endParaRPr>
            </a:p>
          </p:txBody>
        </p:sp>
        <p:sp>
          <p:nvSpPr>
            <p:cNvPr id="163853" name="Text Box 11"/>
            <p:cNvSpPr txBox="1">
              <a:spLocks noChangeArrowheads="1"/>
            </p:cNvSpPr>
            <p:nvPr/>
          </p:nvSpPr>
          <p:spPr bwMode="auto">
            <a:xfrm>
              <a:off x="4272" y="1008"/>
              <a:ext cx="732" cy="231"/>
            </a:xfrm>
            <a:prstGeom prst="rect">
              <a:avLst/>
            </a:prstGeom>
            <a:noFill/>
            <a:ln w="9525">
              <a:noFill/>
              <a:miter lim="800000"/>
              <a:headEnd/>
              <a:tailEnd/>
            </a:ln>
          </p:spPr>
          <p:txBody>
            <a:bodyPr wrap="none">
              <a:spAutoFit/>
            </a:bodyPr>
            <a:lstStyle/>
            <a:p>
              <a:r>
                <a:rPr lang="en-US">
                  <a:ea typeface="ＭＳ Ｐゴシック" charset="-128"/>
                  <a:cs typeface="Arial" charset="0"/>
                </a:rPr>
                <a:t>Giải pháp</a:t>
              </a:r>
            </a:p>
          </p:txBody>
        </p:sp>
        <p:sp>
          <p:nvSpPr>
            <p:cNvPr id="163854" name="Text Box 12"/>
            <p:cNvSpPr txBox="1">
              <a:spLocks noChangeArrowheads="1"/>
            </p:cNvSpPr>
            <p:nvPr/>
          </p:nvSpPr>
          <p:spPr bwMode="auto">
            <a:xfrm>
              <a:off x="4407" y="1488"/>
              <a:ext cx="918" cy="233"/>
            </a:xfrm>
            <a:prstGeom prst="rect">
              <a:avLst/>
            </a:prstGeom>
            <a:solidFill>
              <a:schemeClr val="bg1"/>
            </a:solidFill>
            <a:ln w="9525">
              <a:solidFill>
                <a:schemeClr val="tx1"/>
              </a:solidFill>
              <a:miter lim="800000"/>
              <a:headEnd/>
              <a:tailEnd/>
            </a:ln>
          </p:spPr>
          <p:txBody>
            <a:bodyPr wrap="none">
              <a:spAutoFit/>
            </a:bodyPr>
            <a:lstStyle/>
            <a:p>
              <a:r>
                <a:rPr lang="en-US" dirty="0" err="1">
                  <a:ea typeface="ＭＳ Ｐゴシック" charset="-128"/>
                  <a:cs typeface="Arial" charset="0"/>
                </a:rPr>
                <a:t>Giảm</a:t>
              </a:r>
              <a:r>
                <a:rPr lang="en-US" dirty="0">
                  <a:ea typeface="ＭＳ Ｐゴシック" charset="-128"/>
                  <a:cs typeface="Arial" charset="0"/>
                </a:rPr>
                <a:t> </a:t>
              </a:r>
              <a:r>
                <a:rPr lang="en-US" dirty="0" err="1" smtClean="0">
                  <a:ea typeface="ＭＳ Ｐゴシック" charset="-128"/>
                </a:rPr>
                <a:t>thiểu</a:t>
              </a:r>
              <a:endParaRPr lang="en-US" dirty="0">
                <a:ea typeface="ＭＳ Ｐゴシック" charset="-128"/>
                <a:cs typeface="Arial" charset="0"/>
              </a:endParaRPr>
            </a:p>
          </p:txBody>
        </p:sp>
        <p:sp>
          <p:nvSpPr>
            <p:cNvPr id="163855" name="AutoShape 15"/>
            <p:cNvSpPr>
              <a:spLocks noChangeArrowheads="1"/>
            </p:cNvSpPr>
            <p:nvPr/>
          </p:nvSpPr>
          <p:spPr bwMode="auto">
            <a:xfrm>
              <a:off x="3552" y="1536"/>
              <a:ext cx="816" cy="144"/>
            </a:xfrm>
            <a:prstGeom prst="leftArrow">
              <a:avLst>
                <a:gd name="adj1" fmla="val 50000"/>
                <a:gd name="adj2" fmla="val 141667"/>
              </a:avLst>
            </a:prstGeom>
            <a:solidFill>
              <a:schemeClr val="accent1"/>
            </a:solidFill>
            <a:ln w="9525">
              <a:solidFill>
                <a:schemeClr val="tx1"/>
              </a:solidFill>
              <a:miter lim="800000"/>
              <a:headEnd/>
              <a:tailEnd/>
            </a:ln>
          </p:spPr>
          <p:txBody>
            <a:bodyPr wrap="none" anchor="ctr"/>
            <a:lstStyle/>
            <a:p>
              <a:endParaRPr lang="en-US">
                <a:ea typeface="ＭＳ Ｐゴシック" charset="-128"/>
                <a:cs typeface="Arial" charset="0"/>
              </a:endParaRPr>
            </a:p>
          </p:txBody>
        </p:sp>
      </p:grpSp>
      <p:grpSp>
        <p:nvGrpSpPr>
          <p:cNvPr id="4" name="Group 23"/>
          <p:cNvGrpSpPr>
            <a:grpSpLocks/>
          </p:cNvGrpSpPr>
          <p:nvPr/>
        </p:nvGrpSpPr>
        <p:grpSpPr bwMode="auto">
          <a:xfrm>
            <a:off x="4495800" y="4343400"/>
            <a:ext cx="3856038" cy="1890713"/>
            <a:chOff x="2832" y="2736"/>
            <a:chExt cx="2429" cy="1191"/>
          </a:xfrm>
        </p:grpSpPr>
        <p:sp>
          <p:nvSpPr>
            <p:cNvPr id="163857" name="Text Box 13"/>
            <p:cNvSpPr txBox="1">
              <a:spLocks noChangeArrowheads="1"/>
            </p:cNvSpPr>
            <p:nvPr/>
          </p:nvSpPr>
          <p:spPr bwMode="auto">
            <a:xfrm>
              <a:off x="4371" y="2736"/>
              <a:ext cx="778" cy="237"/>
            </a:xfrm>
            <a:prstGeom prst="rect">
              <a:avLst/>
            </a:prstGeom>
            <a:solidFill>
              <a:schemeClr val="bg1"/>
            </a:solidFill>
            <a:ln w="9525">
              <a:solidFill>
                <a:schemeClr val="tx1"/>
              </a:solidFill>
              <a:miter lim="800000"/>
              <a:headEnd/>
              <a:tailEnd/>
            </a:ln>
          </p:spPr>
          <p:txBody>
            <a:bodyPr wrap="none">
              <a:spAutoFit/>
            </a:bodyPr>
            <a:lstStyle/>
            <a:p>
              <a:r>
                <a:rPr lang="en-US">
                  <a:ea typeface="ＭＳ Ｐゴシック" charset="-128"/>
                  <a:cs typeface="Arial" charset="0"/>
                </a:rPr>
                <a:t>Thích ứng</a:t>
              </a:r>
            </a:p>
          </p:txBody>
        </p:sp>
        <p:sp>
          <p:nvSpPr>
            <p:cNvPr id="163858" name="Text Box 16"/>
            <p:cNvSpPr txBox="1">
              <a:spLocks noChangeArrowheads="1"/>
            </p:cNvSpPr>
            <p:nvPr/>
          </p:nvSpPr>
          <p:spPr bwMode="auto">
            <a:xfrm>
              <a:off x="3795" y="3696"/>
              <a:ext cx="1466" cy="231"/>
            </a:xfrm>
            <a:prstGeom prst="rect">
              <a:avLst/>
            </a:prstGeom>
            <a:noFill/>
            <a:ln w="9525">
              <a:noFill/>
              <a:miter lim="800000"/>
              <a:headEnd/>
              <a:tailEnd/>
            </a:ln>
          </p:spPr>
          <p:txBody>
            <a:bodyPr wrap="none">
              <a:spAutoFit/>
            </a:bodyPr>
            <a:lstStyle/>
            <a:p>
              <a:r>
                <a:rPr lang="en-US">
                  <a:ea typeface="ＭＳ Ｐゴシック" charset="-128"/>
                  <a:cs typeface="Arial" charset="0"/>
                </a:rPr>
                <a:t>Các biện pháp bổ trợ</a:t>
              </a:r>
            </a:p>
          </p:txBody>
        </p:sp>
        <p:sp>
          <p:nvSpPr>
            <p:cNvPr id="163859" name="Line 18"/>
            <p:cNvSpPr>
              <a:spLocks noChangeShapeType="1"/>
            </p:cNvSpPr>
            <p:nvPr/>
          </p:nvSpPr>
          <p:spPr bwMode="auto">
            <a:xfrm>
              <a:off x="4800" y="3216"/>
              <a:ext cx="0" cy="480"/>
            </a:xfrm>
            <a:prstGeom prst="line">
              <a:avLst/>
            </a:prstGeom>
            <a:noFill/>
            <a:ln w="9525">
              <a:solidFill>
                <a:schemeClr val="tx1"/>
              </a:solidFill>
              <a:round/>
              <a:headEnd/>
              <a:tailEnd type="triangle" w="med" len="med"/>
            </a:ln>
          </p:spPr>
          <p:txBody>
            <a:bodyPr/>
            <a:lstStyle/>
            <a:p>
              <a:endParaRPr lang="en-US"/>
            </a:p>
          </p:txBody>
        </p:sp>
        <p:sp>
          <p:nvSpPr>
            <p:cNvPr id="163860" name="AutoShape 20"/>
            <p:cNvSpPr>
              <a:spLocks noChangeArrowheads="1"/>
            </p:cNvSpPr>
            <p:nvPr/>
          </p:nvSpPr>
          <p:spPr bwMode="auto">
            <a:xfrm>
              <a:off x="2832" y="2784"/>
              <a:ext cx="1488" cy="144"/>
            </a:xfrm>
            <a:prstGeom prst="leftArrow">
              <a:avLst>
                <a:gd name="adj1" fmla="val 50000"/>
                <a:gd name="adj2" fmla="val 158333"/>
              </a:avLst>
            </a:prstGeom>
            <a:solidFill>
              <a:schemeClr val="accent1"/>
            </a:solidFill>
            <a:ln w="9525">
              <a:solidFill>
                <a:schemeClr val="tx1"/>
              </a:solidFill>
              <a:miter lim="800000"/>
              <a:headEnd/>
              <a:tailEnd/>
            </a:ln>
          </p:spPr>
          <p:txBody>
            <a:bodyPr wrap="none" anchor="ctr"/>
            <a:lstStyle/>
            <a:p>
              <a:endParaRPr lang="en-US">
                <a:ea typeface="ＭＳ Ｐゴシック" charset="-128"/>
                <a:cs typeface="Arial" charset="0"/>
              </a:endParaRPr>
            </a:p>
          </p:txBody>
        </p:sp>
      </p:grpSp>
      <p:sp>
        <p:nvSpPr>
          <p:cNvPr id="163861" name="Rectangle 38"/>
          <p:cNvSpPr>
            <a:spLocks noGrp="1" noChangeArrowheads="1"/>
          </p:cNvSpPr>
          <p:nvPr>
            <p:ph type="title" idx="4294967295"/>
          </p:nvPr>
        </p:nvSpPr>
        <p:spPr>
          <a:xfrm>
            <a:off x="457200" y="381000"/>
            <a:ext cx="8229600" cy="1143000"/>
          </a:xfrm>
          <a:noFill/>
        </p:spPr>
        <p:txBody>
          <a:bodyPr/>
          <a:lstStyle/>
          <a:p>
            <a:r>
              <a:rPr lang="pt-BR" dirty="0" smtClean="0"/>
              <a:t> </a:t>
            </a:r>
            <a:r>
              <a:rPr lang="fr-FR" dirty="0" err="1" smtClean="0"/>
              <a:t>Thế</a:t>
            </a:r>
            <a:r>
              <a:rPr lang="fr-FR" dirty="0" smtClean="0"/>
              <a:t> </a:t>
            </a:r>
            <a:r>
              <a:rPr lang="fr-FR" dirty="0" err="1" smtClean="0"/>
              <a:t>giới</a:t>
            </a:r>
            <a:r>
              <a:rPr lang="fr-FR" dirty="0" smtClean="0"/>
              <a:t> </a:t>
            </a:r>
            <a:r>
              <a:rPr lang="fr-FR" dirty="0" err="1" smtClean="0"/>
              <a:t>ứng</a:t>
            </a:r>
            <a:r>
              <a:rPr lang="fr-FR" dirty="0" smtClean="0"/>
              <a:t> </a:t>
            </a:r>
            <a:r>
              <a:rPr lang="fr-FR" dirty="0" err="1" smtClean="0"/>
              <a:t>phó</a:t>
            </a:r>
            <a:r>
              <a:rPr lang="fr-FR" dirty="0" smtClean="0"/>
              <a:t> </a:t>
            </a:r>
            <a:r>
              <a:rPr lang="fr-FR" dirty="0" err="1" smtClean="0"/>
              <a:t>với</a:t>
            </a:r>
            <a:r>
              <a:rPr lang="fr-FR" dirty="0" smtClean="0"/>
              <a:t> BĐKH</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738245_daisycopy.jpg"/>
          <p:cNvPicPr>
            <a:picLocks noChangeAspect="1" noChangeArrowheads="1"/>
          </p:cNvPicPr>
          <p:nvPr/>
        </p:nvPicPr>
        <p:blipFill>
          <a:blip r:embed="rId3">
            <a:lum contrast="18000"/>
          </a:blip>
          <a:srcRect l="6667" r="13333" b="11249"/>
          <a:stretch>
            <a:fillRect/>
          </a:stretch>
        </p:blipFill>
        <p:spPr bwMode="auto">
          <a:xfrm>
            <a:off x="376238" y="533400"/>
            <a:ext cx="1828800" cy="914400"/>
          </a:xfrm>
          <a:prstGeom prst="rect">
            <a:avLst/>
          </a:prstGeom>
          <a:noFill/>
          <a:ln w="9525">
            <a:solidFill>
              <a:srgbClr val="FFFFFF"/>
            </a:solidFill>
            <a:miter lim="800000"/>
            <a:headEnd/>
            <a:tailEnd/>
          </a:ln>
        </p:spPr>
      </p:pic>
      <p:pic>
        <p:nvPicPr>
          <p:cNvPr id="5" name="Picture 4" descr="10738245_daisycopy.jpg"/>
          <p:cNvPicPr>
            <a:picLocks noChangeAspect="1" noChangeArrowheads="1"/>
          </p:cNvPicPr>
          <p:nvPr/>
        </p:nvPicPr>
        <p:blipFill>
          <a:blip r:embed="rId4">
            <a:lum contrast="24000"/>
          </a:blip>
          <a:srcRect/>
          <a:stretch>
            <a:fillRect/>
          </a:stretch>
        </p:blipFill>
        <p:spPr bwMode="auto">
          <a:xfrm>
            <a:off x="1976438" y="2057400"/>
            <a:ext cx="1384300" cy="1447800"/>
          </a:xfrm>
          <a:prstGeom prst="rect">
            <a:avLst/>
          </a:prstGeom>
          <a:noFill/>
          <a:ln w="9525">
            <a:noFill/>
            <a:miter lim="800000"/>
            <a:headEnd/>
            <a:tailEnd/>
          </a:ln>
        </p:spPr>
      </p:pic>
      <p:pic>
        <p:nvPicPr>
          <p:cNvPr id="6" name="Picture 5" descr="10738245_daisycopy.jpg"/>
          <p:cNvPicPr>
            <a:picLocks noChangeAspect="1" noChangeArrowheads="1"/>
          </p:cNvPicPr>
          <p:nvPr/>
        </p:nvPicPr>
        <p:blipFill>
          <a:blip r:embed="rId5">
            <a:lum contrast="24000"/>
          </a:blip>
          <a:srcRect/>
          <a:stretch>
            <a:fillRect/>
          </a:stretch>
        </p:blipFill>
        <p:spPr bwMode="auto">
          <a:xfrm>
            <a:off x="2817813" y="3810000"/>
            <a:ext cx="1371600" cy="1371600"/>
          </a:xfrm>
          <a:prstGeom prst="rect">
            <a:avLst/>
          </a:prstGeom>
          <a:noFill/>
          <a:ln w="9525">
            <a:noFill/>
            <a:miter lim="800000"/>
            <a:headEnd/>
            <a:tailEnd/>
          </a:ln>
        </p:spPr>
      </p:pic>
      <p:sp>
        <p:nvSpPr>
          <p:cNvPr id="8" name="TextBox 7"/>
          <p:cNvSpPr txBox="1">
            <a:spLocks noChangeArrowheads="1"/>
          </p:cNvSpPr>
          <p:nvPr/>
        </p:nvSpPr>
        <p:spPr bwMode="auto">
          <a:xfrm flipH="1">
            <a:off x="2281238" y="533400"/>
            <a:ext cx="3840162" cy="946150"/>
          </a:xfrm>
          <a:prstGeom prst="rect">
            <a:avLst/>
          </a:prstGeom>
          <a:noFill/>
          <a:ln w="9525">
            <a:noFill/>
            <a:miter lim="800000"/>
            <a:headEnd/>
            <a:tailEnd/>
          </a:ln>
        </p:spPr>
        <p:txBody>
          <a:bodyPr>
            <a:spAutoFit/>
          </a:bodyPr>
          <a:lstStyle/>
          <a:p>
            <a:pPr eaLnBrk="0" hangingPunct="0"/>
            <a:r>
              <a:rPr lang="en-US" altLang="zh-CN" sz="2800">
                <a:solidFill>
                  <a:srgbClr val="292929"/>
                </a:solidFill>
                <a:latin typeface="Times New Roman" pitchFamily="18" charset="0"/>
                <a:ea typeface="SimSun" pitchFamily="2" charset="-122"/>
                <a:cs typeface="Arial" charset="0"/>
              </a:rPr>
              <a:t>Nâng cao hiệu quả sử dụng năng lượng</a:t>
            </a:r>
          </a:p>
        </p:txBody>
      </p:sp>
      <p:sp>
        <p:nvSpPr>
          <p:cNvPr id="9" name="TextBox 8"/>
          <p:cNvSpPr txBox="1">
            <a:spLocks noChangeArrowheads="1"/>
          </p:cNvSpPr>
          <p:nvPr/>
        </p:nvSpPr>
        <p:spPr bwMode="auto">
          <a:xfrm flipH="1">
            <a:off x="3351213" y="2057400"/>
            <a:ext cx="4113212" cy="1373188"/>
          </a:xfrm>
          <a:prstGeom prst="rect">
            <a:avLst/>
          </a:prstGeom>
          <a:noFill/>
          <a:ln w="9525">
            <a:noFill/>
            <a:miter lim="800000"/>
            <a:headEnd/>
            <a:tailEnd/>
          </a:ln>
        </p:spPr>
        <p:txBody>
          <a:bodyPr>
            <a:spAutoFit/>
          </a:bodyPr>
          <a:lstStyle/>
          <a:p>
            <a:pPr eaLnBrk="0" hangingPunct="0"/>
            <a:r>
              <a:rPr lang="en-US" altLang="zh-CN" sz="2800">
                <a:solidFill>
                  <a:srgbClr val="292929"/>
                </a:solidFill>
                <a:latin typeface="Times New Roman" pitchFamily="18" charset="0"/>
                <a:ea typeface="SimSun" pitchFamily="2" charset="-122"/>
                <a:cs typeface="Arial" charset="0"/>
              </a:rPr>
              <a:t>Tăng cường sử dụng các nguồn năng lượng mới &amp; năng lượng tái tạo</a:t>
            </a:r>
          </a:p>
        </p:txBody>
      </p:sp>
      <p:sp>
        <p:nvSpPr>
          <p:cNvPr id="10" name="TextBox 9"/>
          <p:cNvSpPr txBox="1">
            <a:spLocks noChangeArrowheads="1"/>
          </p:cNvSpPr>
          <p:nvPr/>
        </p:nvSpPr>
        <p:spPr bwMode="auto">
          <a:xfrm flipH="1">
            <a:off x="4494213" y="3810000"/>
            <a:ext cx="3733800" cy="1373188"/>
          </a:xfrm>
          <a:prstGeom prst="rect">
            <a:avLst/>
          </a:prstGeom>
          <a:noFill/>
          <a:ln w="9525">
            <a:noFill/>
            <a:miter lim="800000"/>
            <a:headEnd/>
            <a:tailEnd/>
          </a:ln>
        </p:spPr>
        <p:txBody>
          <a:bodyPr>
            <a:spAutoFit/>
          </a:bodyPr>
          <a:lstStyle/>
          <a:p>
            <a:pPr marL="342900" indent="-342900">
              <a:spcBef>
                <a:spcPts val="600"/>
              </a:spcBef>
              <a:spcAft>
                <a:spcPts val="600"/>
              </a:spcAft>
              <a:buClr>
                <a:schemeClr val="tx1"/>
              </a:buClr>
              <a:buSzPct val="100000"/>
            </a:pPr>
            <a:r>
              <a:rPr lang="en-US" altLang="zh-CN" sz="2800" dirty="0" smtClean="0">
                <a:solidFill>
                  <a:srgbClr val="292929"/>
                </a:solidFill>
                <a:latin typeface="Times New Roman" pitchFamily="18" charset="0"/>
                <a:ea typeface="SimSun" pitchFamily="2" charset="-122"/>
                <a:cs typeface="Arial" charset="0"/>
              </a:rPr>
              <a:t>    </a:t>
            </a:r>
            <a:r>
              <a:rPr lang="en-US" altLang="zh-CN" sz="2800" dirty="0" err="1" smtClean="0">
                <a:solidFill>
                  <a:srgbClr val="292929"/>
                </a:solidFill>
                <a:latin typeface="Times New Roman" pitchFamily="18" charset="0"/>
                <a:ea typeface="SimSun" pitchFamily="2" charset="-122"/>
                <a:cs typeface="Arial" charset="0"/>
              </a:rPr>
              <a:t>Bảo</a:t>
            </a:r>
            <a:r>
              <a:rPr lang="en-US" altLang="zh-CN" sz="2800" dirty="0" smtClean="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vệ</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và</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tăng</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cường</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các</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bể</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chứa</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và</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hấp</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thụ</a:t>
            </a:r>
            <a:r>
              <a:rPr lang="en-US" altLang="zh-CN" sz="2800" dirty="0">
                <a:solidFill>
                  <a:srgbClr val="292929"/>
                </a:solidFill>
                <a:latin typeface="Times New Roman" pitchFamily="18" charset="0"/>
                <a:ea typeface="SimSun" pitchFamily="2" charset="-122"/>
                <a:cs typeface="Arial" charset="0"/>
              </a:rPr>
              <a:t> </a:t>
            </a:r>
            <a:r>
              <a:rPr lang="en-US" altLang="zh-CN" sz="2800" dirty="0" err="1" smtClean="0">
                <a:solidFill>
                  <a:srgbClr val="292929"/>
                </a:solidFill>
                <a:latin typeface="Times New Roman" pitchFamily="18" charset="0"/>
                <a:ea typeface="SimSun" pitchFamily="2" charset="-122"/>
                <a:cs typeface="Arial" charset="0"/>
              </a:rPr>
              <a:t>khí</a:t>
            </a:r>
            <a:r>
              <a:rPr lang="en-US" altLang="zh-CN" sz="2800" dirty="0" smtClean="0">
                <a:solidFill>
                  <a:srgbClr val="292929"/>
                </a:solidFill>
                <a:latin typeface="Times New Roman" pitchFamily="18" charset="0"/>
                <a:ea typeface="SimSun" pitchFamily="2" charset="-122"/>
                <a:cs typeface="Arial" charset="0"/>
              </a:rPr>
              <a:t> </a:t>
            </a:r>
            <a:r>
              <a:rPr lang="en-US" altLang="zh-CN" sz="2800" dirty="0" err="1" smtClean="0">
                <a:solidFill>
                  <a:srgbClr val="292929"/>
                </a:solidFill>
                <a:latin typeface="Times New Roman" pitchFamily="18" charset="0"/>
                <a:ea typeface="SimSun" pitchFamily="2" charset="-122"/>
                <a:cs typeface="Arial" charset="0"/>
              </a:rPr>
              <a:t>nhà</a:t>
            </a:r>
            <a:r>
              <a:rPr lang="en-US" altLang="zh-CN" sz="2800" dirty="0" smtClean="0">
                <a:solidFill>
                  <a:srgbClr val="292929"/>
                </a:solidFill>
                <a:latin typeface="Times New Roman" pitchFamily="18" charset="0"/>
                <a:ea typeface="SimSun" pitchFamily="2" charset="-122"/>
                <a:cs typeface="Arial" charset="0"/>
              </a:rPr>
              <a:t> </a:t>
            </a:r>
            <a:r>
              <a:rPr lang="en-US" altLang="zh-CN" sz="2800" dirty="0" err="1" smtClean="0">
                <a:solidFill>
                  <a:srgbClr val="292929"/>
                </a:solidFill>
                <a:latin typeface="Times New Roman" pitchFamily="18" charset="0"/>
                <a:ea typeface="SimSun" pitchFamily="2" charset="-122"/>
                <a:cs typeface="Arial" charset="0"/>
              </a:rPr>
              <a:t>kính</a:t>
            </a:r>
            <a:r>
              <a:rPr lang="en-US" altLang="zh-CN" sz="2800" dirty="0" smtClean="0">
                <a:solidFill>
                  <a:srgbClr val="292929"/>
                </a:solidFill>
                <a:ea typeface="SimSun" pitchFamily="2" charset="-122"/>
                <a:cs typeface="Arial" charset="0"/>
              </a:rPr>
              <a:t> </a:t>
            </a:r>
            <a:endParaRPr lang="en-US" altLang="zh-CN" sz="2800" dirty="0">
              <a:solidFill>
                <a:srgbClr val="292929"/>
              </a:solidFill>
              <a:ea typeface="SimSun" pitchFamily="2" charset="-122"/>
              <a:cs typeface="Arial" charset="0"/>
            </a:endParaRPr>
          </a:p>
        </p:txBody>
      </p:sp>
      <p:pic>
        <p:nvPicPr>
          <p:cNvPr id="11" name="Picture 10" descr="10738245_daisycopy.jpg"/>
          <p:cNvPicPr>
            <a:picLocks noChangeAspect="1" noChangeArrowheads="1"/>
          </p:cNvPicPr>
          <p:nvPr/>
        </p:nvPicPr>
        <p:blipFill>
          <a:blip r:embed="rId6">
            <a:lum contrast="42000"/>
          </a:blip>
          <a:srcRect/>
          <a:stretch>
            <a:fillRect/>
          </a:stretch>
        </p:blipFill>
        <p:spPr bwMode="auto">
          <a:xfrm>
            <a:off x="2362200" y="5333125"/>
            <a:ext cx="1526625" cy="1524875"/>
          </a:xfrm>
          <a:prstGeom prst="rect">
            <a:avLst/>
          </a:prstGeom>
          <a:noFill/>
          <a:ln w="9525">
            <a:noFill/>
            <a:miter lim="800000"/>
            <a:headEnd/>
            <a:tailEnd/>
          </a:ln>
        </p:spPr>
      </p:pic>
      <p:sp>
        <p:nvSpPr>
          <p:cNvPr id="12" name="TextBox 11"/>
          <p:cNvSpPr txBox="1">
            <a:spLocks noChangeArrowheads="1"/>
          </p:cNvSpPr>
          <p:nvPr/>
        </p:nvSpPr>
        <p:spPr bwMode="auto">
          <a:xfrm flipH="1">
            <a:off x="3962400" y="5638800"/>
            <a:ext cx="4876799" cy="523220"/>
          </a:xfrm>
          <a:prstGeom prst="rect">
            <a:avLst/>
          </a:prstGeom>
          <a:noFill/>
          <a:ln w="9525">
            <a:noFill/>
            <a:miter lim="800000"/>
            <a:headEnd/>
            <a:tailEnd/>
          </a:ln>
        </p:spPr>
        <p:txBody>
          <a:bodyPr wrap="square">
            <a:spAutoFit/>
          </a:bodyPr>
          <a:lstStyle/>
          <a:p>
            <a:pPr eaLnBrk="0" hangingPunct="0"/>
            <a:r>
              <a:rPr lang="en-US" altLang="zh-CN" sz="2800" dirty="0" err="1">
                <a:solidFill>
                  <a:srgbClr val="292929"/>
                </a:solidFill>
                <a:latin typeface="Times New Roman" pitchFamily="18" charset="0"/>
                <a:ea typeface="SimSun" pitchFamily="2" charset="-122"/>
                <a:cs typeface="Arial" charset="0"/>
              </a:rPr>
              <a:t>Tăng</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cường</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thu</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hồi</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khí</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nhà</a:t>
            </a:r>
            <a:r>
              <a:rPr lang="en-US" altLang="zh-CN" sz="2800" dirty="0">
                <a:solidFill>
                  <a:srgbClr val="292929"/>
                </a:solidFill>
                <a:latin typeface="Times New Roman" pitchFamily="18" charset="0"/>
                <a:ea typeface="SimSun" pitchFamily="2" charset="-122"/>
                <a:cs typeface="Arial" charset="0"/>
              </a:rPr>
              <a:t> </a:t>
            </a:r>
            <a:r>
              <a:rPr lang="en-US" altLang="zh-CN" sz="2800" dirty="0" err="1">
                <a:solidFill>
                  <a:srgbClr val="292929"/>
                </a:solidFill>
                <a:latin typeface="Times New Roman" pitchFamily="18" charset="0"/>
                <a:ea typeface="SimSun" pitchFamily="2" charset="-122"/>
                <a:cs typeface="Arial" charset="0"/>
              </a:rPr>
              <a:t>kính</a:t>
            </a:r>
            <a:endParaRPr lang="en-US" altLang="zh-CN" sz="2800" dirty="0">
              <a:solidFill>
                <a:srgbClr val="292929"/>
              </a:solidFill>
              <a:latin typeface="Times New Roman" pitchFamily="18" charset="0"/>
              <a:ea typeface="SimSun" pitchFamily="2" charset="-122"/>
              <a:cs typeface="Arial" charset="0"/>
            </a:endParaRPr>
          </a:p>
        </p:txBody>
      </p:sp>
      <p:sp>
        <p:nvSpPr>
          <p:cNvPr id="52234" name="Text Box 10"/>
          <p:cNvSpPr txBox="1">
            <a:spLocks noChangeArrowheads="1"/>
          </p:cNvSpPr>
          <p:nvPr/>
        </p:nvSpPr>
        <p:spPr bwMode="auto">
          <a:xfrm>
            <a:off x="533400" y="2819400"/>
            <a:ext cx="2057400" cy="366713"/>
          </a:xfrm>
          <a:prstGeom prst="rect">
            <a:avLst/>
          </a:prstGeom>
          <a:noFill/>
          <a:ln w="9525">
            <a:noFill/>
            <a:miter lim="800000"/>
            <a:headEnd/>
            <a:tailEnd/>
          </a:ln>
        </p:spPr>
        <p:txBody>
          <a:bodyPr>
            <a:spAutoFit/>
          </a:bodyPr>
          <a:lstStyle/>
          <a:p>
            <a:pPr>
              <a:spcBef>
                <a:spcPct val="50000"/>
              </a:spcBef>
            </a:pPr>
            <a:endParaRPr lang="vi-VN">
              <a:cs typeface="Arial" charset="0"/>
            </a:endParaRPr>
          </a:p>
        </p:txBody>
      </p:sp>
      <p:sp>
        <p:nvSpPr>
          <p:cNvPr id="52235" name="Text Box 11"/>
          <p:cNvSpPr txBox="1">
            <a:spLocks noChangeArrowheads="1"/>
          </p:cNvSpPr>
          <p:nvPr/>
        </p:nvSpPr>
        <p:spPr bwMode="auto">
          <a:xfrm>
            <a:off x="604838" y="2286000"/>
            <a:ext cx="1600200" cy="3503613"/>
          </a:xfrm>
          <a:prstGeom prst="rect">
            <a:avLst/>
          </a:prstGeom>
          <a:noFill/>
          <a:ln w="9525">
            <a:noFill/>
            <a:miter lim="800000"/>
            <a:headEnd/>
            <a:tailEnd/>
          </a:ln>
        </p:spPr>
        <p:txBody>
          <a:bodyPr>
            <a:spAutoFit/>
          </a:bodyPr>
          <a:lstStyle/>
          <a:p>
            <a:pPr>
              <a:spcBef>
                <a:spcPct val="50000"/>
              </a:spcBef>
            </a:pPr>
            <a:r>
              <a:rPr lang="en-US" altLang="zh-CN" sz="3200" b="1">
                <a:solidFill>
                  <a:srgbClr val="FF0000"/>
                </a:solidFill>
                <a:latin typeface="Times New Roman" pitchFamily="18" charset="0"/>
                <a:ea typeface="SimSun" pitchFamily="2" charset="-122"/>
                <a:cs typeface="Arial" charset="0"/>
              </a:rPr>
              <a:t>Các nhóm giải pháp giảm nhẹ BĐKH</a:t>
            </a:r>
            <a:endParaRPr lang="en-US" sz="3200" b="1">
              <a:solidFill>
                <a:srgbClr val="FF0000"/>
              </a:solidFill>
              <a:latin typeface="Times New Roman" pitchFamily="18" charset="0"/>
              <a:ea typeface="SimSun" pitchFamily="2" charset="-122"/>
              <a:cs typeface="Arial" charset="0"/>
            </a:endParaRPr>
          </a:p>
        </p:txBody>
      </p:sp>
      <p:sp>
        <p:nvSpPr>
          <p:cNvPr id="52236" name="Text Box 12"/>
          <p:cNvSpPr txBox="1">
            <a:spLocks noChangeArrowheads="1"/>
          </p:cNvSpPr>
          <p:nvPr/>
        </p:nvSpPr>
        <p:spPr bwMode="auto">
          <a:xfrm>
            <a:off x="914400" y="3657600"/>
            <a:ext cx="184150" cy="366713"/>
          </a:xfrm>
          <a:prstGeom prst="rect">
            <a:avLst/>
          </a:prstGeom>
          <a:noFill/>
          <a:ln w="9525">
            <a:noFill/>
            <a:miter lim="800000"/>
            <a:headEnd/>
            <a:tailEnd/>
          </a:ln>
        </p:spPr>
        <p:txBody>
          <a:bodyPr wrap="none">
            <a:spAutoFit/>
          </a:bodyPr>
          <a:lstStyle/>
          <a:p>
            <a:endParaRPr lang="vi-VN">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0" presetClass="path" presetSubtype="0" accel="50000" decel="50000" fill="hold" nodeType="withEffect">
                                  <p:stCondLst>
                                    <p:cond delay="0"/>
                                  </p:stCondLst>
                                  <p:iterate type="lt">
                                    <p:tmPct val="0"/>
                                  </p:iterate>
                                  <p:childTnLst>
                                    <p:animMotion origin="layout" path="M 4.16667E-6 -3.89454E-6 C 0.06632 0.09598 0.13298 0.19219 0.18559 0.34991 C 0.23819 0.50764 0.27656 0.72688 0.3151 0.94635 " pathEditMode="relative" rAng="0" ptsTypes="aaA">
                                      <p:cBhvr>
                                        <p:cTn id="12" dur="1000" spd="-100000" fill="hold"/>
                                        <p:tgtEl>
                                          <p:spTgt spid="3"/>
                                        </p:tgtEl>
                                        <p:attrNameLst>
                                          <p:attrName>ppt_x</p:attrName>
                                          <p:attrName>ppt_y</p:attrName>
                                        </p:attrNameLst>
                                      </p:cBhvr>
                                      <p:rCtr x="15700" y="47300"/>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31" presetClass="entr" presetSubtype="0" fill="hold" nodeType="withEffect">
                                  <p:stCondLst>
                                    <p:cond delay="0"/>
                                  </p:stCondLst>
                                  <p:iterate type="lt">
                                    <p:tmPct val="5000"/>
                                  </p:iterate>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par>
                                <p:cTn id="24" presetID="0" presetClass="path" presetSubtype="0" accel="50000" decel="50000" fill="hold" nodeType="withEffect">
                                  <p:stCondLst>
                                    <p:cond delay="0"/>
                                  </p:stCondLst>
                                  <p:iterate type="lt">
                                    <p:tmPct val="0"/>
                                  </p:iterate>
                                  <p:childTnLst>
                                    <p:animMotion origin="layout" path="M 8.33333E-7 2.78446E-6 C 0.05608 0.10522 0.08767 0.20583 0.1217 0.3358 C 0.15573 0.46577 0.18733 0.68709 0.20451 0.77937 " pathEditMode="relative" rAng="0" ptsTypes="faf">
                                      <p:cBhvr>
                                        <p:cTn id="25" dur="1000" spd="-100000" fill="hold"/>
                                        <p:tgtEl>
                                          <p:spTgt spid="5"/>
                                        </p:tgtEl>
                                        <p:attrNameLst>
                                          <p:attrName>ppt_x</p:attrName>
                                          <p:attrName>ppt_y</p:attrName>
                                        </p:attrNameLst>
                                      </p:cBhvr>
                                      <p:rCtr x="10200" y="39000"/>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childTnLst>
                                </p:cTn>
                              </p:par>
                              <p:par>
                                <p:cTn id="31" presetID="31" presetClass="entr" presetSubtype="0" fill="hold" nodeType="withEffect">
                                  <p:stCondLst>
                                    <p:cond delay="0"/>
                                  </p:stCondLst>
                                  <p:iterate type="lt">
                                    <p:tmPct val="5000"/>
                                  </p:iterate>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par>
                                <p:cTn id="37" presetID="0" presetClass="path" presetSubtype="0" accel="50000" decel="50000" fill="hold" nodeType="withEffect">
                                  <p:stCondLst>
                                    <p:cond delay="0"/>
                                  </p:stCondLst>
                                  <p:iterate type="lt">
                                    <p:tmPct val="0"/>
                                  </p:iterate>
                                  <p:childTnLst>
                                    <p:animMotion origin="layout" path="M -1.66667E-6 2.23867E-6 C 0.0198 0.07146 0.03959 0.14315 0.05973 0.2426 C 0.07987 0.34204 0.10035 0.46924 0.12084 0.59644 " pathEditMode="relative" ptsTypes="aaA">
                                      <p:cBhvr>
                                        <p:cTn id="38" dur="1000" spd="-100000" fill="hold"/>
                                        <p:tgtEl>
                                          <p:spTgt spid="6"/>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childTnLst>
                                </p:cTn>
                              </p:par>
                              <p:par>
                                <p:cTn id="44" presetID="31" presetClass="entr" presetSubtype="0" fill="hold" nodeType="withEffect">
                                  <p:stCondLst>
                                    <p:cond delay="0"/>
                                  </p:stCondLst>
                                  <p:iterate type="lt">
                                    <p:tmPct val="5000"/>
                                  </p:iterate>
                                  <p:childTnLst>
                                    <p:set>
                                      <p:cBhvr>
                                        <p:cTn id="45" dur="1" fill="hold">
                                          <p:stCondLst>
                                            <p:cond delay="0"/>
                                          </p:stCondLst>
                                        </p:cTn>
                                        <p:tgtEl>
                                          <p:spTgt spid="11"/>
                                        </p:tgtEl>
                                        <p:attrNameLst>
                                          <p:attrName>style.visibility</p:attrName>
                                        </p:attrNameLst>
                                      </p:cBhvr>
                                      <p:to>
                                        <p:strVal val="visible"/>
                                      </p:to>
                                    </p:set>
                                    <p:anim calcmode="lin" valueType="num">
                                      <p:cBhvr>
                                        <p:cTn id="46" dur="1000" fill="hold"/>
                                        <p:tgtEl>
                                          <p:spTgt spid="11"/>
                                        </p:tgtEl>
                                        <p:attrNameLst>
                                          <p:attrName>ppt_w</p:attrName>
                                        </p:attrNameLst>
                                      </p:cBhvr>
                                      <p:tavLst>
                                        <p:tav tm="0">
                                          <p:val>
                                            <p:fltVal val="0"/>
                                          </p:val>
                                        </p:tav>
                                        <p:tav tm="100000">
                                          <p:val>
                                            <p:strVal val="#ppt_w"/>
                                          </p:val>
                                        </p:tav>
                                      </p:tavLst>
                                    </p:anim>
                                    <p:anim calcmode="lin" valueType="num">
                                      <p:cBhvr>
                                        <p:cTn id="47" dur="1000" fill="hold"/>
                                        <p:tgtEl>
                                          <p:spTgt spid="11"/>
                                        </p:tgtEl>
                                        <p:attrNameLst>
                                          <p:attrName>ppt_h</p:attrName>
                                        </p:attrNameLst>
                                      </p:cBhvr>
                                      <p:tavLst>
                                        <p:tav tm="0">
                                          <p:val>
                                            <p:fltVal val="0"/>
                                          </p:val>
                                        </p:tav>
                                        <p:tav tm="100000">
                                          <p:val>
                                            <p:strVal val="#ppt_h"/>
                                          </p:val>
                                        </p:tav>
                                      </p:tavLst>
                                    </p:anim>
                                    <p:anim calcmode="lin" valueType="num">
                                      <p:cBhvr>
                                        <p:cTn id="48" dur="1000" fill="hold"/>
                                        <p:tgtEl>
                                          <p:spTgt spid="11"/>
                                        </p:tgtEl>
                                        <p:attrNameLst>
                                          <p:attrName>style.rotation</p:attrName>
                                        </p:attrNameLst>
                                      </p:cBhvr>
                                      <p:tavLst>
                                        <p:tav tm="0">
                                          <p:val>
                                            <p:fltVal val="90"/>
                                          </p:val>
                                        </p:tav>
                                        <p:tav tm="100000">
                                          <p:val>
                                            <p:fltVal val="0"/>
                                          </p:val>
                                        </p:tav>
                                      </p:tavLst>
                                    </p:anim>
                                    <p:animEffect transition="in" filter="fade">
                                      <p:cBhvr>
                                        <p:cTn id="49" dur="1000"/>
                                        <p:tgtEl>
                                          <p:spTgt spid="11"/>
                                        </p:tgtEl>
                                      </p:cBhvr>
                                    </p:animEffect>
                                  </p:childTnLst>
                                </p:cTn>
                              </p:par>
                              <p:par>
                                <p:cTn id="50" presetID="0" presetClass="path" presetSubtype="0" accel="50000" decel="50000" fill="hold" nodeType="withEffect">
                                  <p:stCondLst>
                                    <p:cond delay="0"/>
                                  </p:stCondLst>
                                  <p:iterate type="lt">
                                    <p:tmPct val="0"/>
                                  </p:iterate>
                                  <p:childTnLst>
                                    <p:animMotion origin="layout" path="M -2.22222E-6 1.26735E-6 C 0.01215 0.05966 0.0243 0.11956 0.03715 0.18686 C 0.05 0.25416 0.06371 0.32886 0.0776 0.40356 " pathEditMode="relative" ptsTypes="aaA">
                                      <p:cBhvr>
                                        <p:cTn id="51" dur="1000" spd="-100000" fill="hold"/>
                                        <p:tgtEl>
                                          <p:spTgt spid="11"/>
                                        </p:tgtEl>
                                        <p:attrNameLst>
                                          <p:attrName>ppt_x</p:attrName>
                                          <p:attrName>ppt_y</p:attrName>
                                        </p:attrNameLst>
                                      </p:cBhvr>
                                    </p:animMotion>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ttp://www.qhkt.hochiminhcity.gov.vn/web/data/news/2009/10/2513/chieusangcc.jpg"/>
          <p:cNvPicPr>
            <a:picLocks noGrp="1" noChangeAspect="1" noChangeArrowheads="1"/>
          </p:cNvPicPr>
          <p:nvPr>
            <p:ph type="body" idx="1"/>
          </p:nvPr>
        </p:nvPicPr>
        <p:blipFill>
          <a:blip r:embed="rId2">
            <a:lum contrast="24000"/>
          </a:blip>
          <a:srcRect/>
          <a:stretch>
            <a:fillRect/>
          </a:stretch>
        </p:blipFill>
        <p:spPr>
          <a:xfrm>
            <a:off x="381000" y="685800"/>
            <a:ext cx="3019425" cy="2514600"/>
          </a:xfrm>
          <a:noFill/>
        </p:spPr>
      </p:pic>
      <p:pic>
        <p:nvPicPr>
          <p:cNvPr id="147459" name="Picture 5" descr="http://www.khoahoc.com.vn/photos/Image/2007/05/15/Giao_thong3.jpg"/>
          <p:cNvPicPr>
            <a:picLocks noChangeAspect="1" noChangeArrowheads="1"/>
          </p:cNvPicPr>
          <p:nvPr/>
        </p:nvPicPr>
        <p:blipFill>
          <a:blip r:embed="rId3">
            <a:lum contrast="24000"/>
          </a:blip>
          <a:srcRect/>
          <a:stretch>
            <a:fillRect/>
          </a:stretch>
        </p:blipFill>
        <p:spPr bwMode="auto">
          <a:xfrm>
            <a:off x="3581400" y="609600"/>
            <a:ext cx="2667000" cy="2590800"/>
          </a:xfrm>
          <a:prstGeom prst="rect">
            <a:avLst/>
          </a:prstGeom>
          <a:noFill/>
          <a:ln w="9525">
            <a:noFill/>
            <a:miter lim="800000"/>
            <a:headEnd/>
            <a:tailEnd/>
          </a:ln>
        </p:spPr>
      </p:pic>
      <p:pic>
        <p:nvPicPr>
          <p:cNvPr id="147460" name="Picture 4" descr="http://t2.gstatic.com/images?q=tbn:8QKeFpQSEbXrsM"/>
          <p:cNvPicPr>
            <a:picLocks noChangeAspect="1" noChangeArrowheads="1"/>
          </p:cNvPicPr>
          <p:nvPr/>
        </p:nvPicPr>
        <p:blipFill>
          <a:blip r:embed="rId4">
            <a:lum contrast="24000"/>
          </a:blip>
          <a:srcRect/>
          <a:stretch>
            <a:fillRect/>
          </a:stretch>
        </p:blipFill>
        <p:spPr bwMode="auto">
          <a:xfrm>
            <a:off x="6400800" y="609600"/>
            <a:ext cx="2514600" cy="2590800"/>
          </a:xfrm>
          <a:prstGeom prst="rect">
            <a:avLst/>
          </a:prstGeom>
          <a:noFill/>
          <a:ln w="9525">
            <a:noFill/>
            <a:miter lim="800000"/>
            <a:headEnd/>
            <a:tailEnd/>
          </a:ln>
        </p:spPr>
      </p:pic>
      <p:pic>
        <p:nvPicPr>
          <p:cNvPr id="147461" name="Picture 5" descr="Tập tin:Spiegelkocher.JPG">
            <a:hlinkClick r:id="rId5"/>
          </p:cNvPr>
          <p:cNvPicPr>
            <a:picLocks noChangeAspect="1" noChangeArrowheads="1"/>
          </p:cNvPicPr>
          <p:nvPr/>
        </p:nvPicPr>
        <p:blipFill>
          <a:blip r:embed="rId6">
            <a:lum contrast="24000"/>
          </a:blip>
          <a:srcRect/>
          <a:stretch>
            <a:fillRect/>
          </a:stretch>
        </p:blipFill>
        <p:spPr bwMode="auto">
          <a:xfrm>
            <a:off x="381000" y="3505200"/>
            <a:ext cx="2971800" cy="2895600"/>
          </a:xfrm>
          <a:prstGeom prst="rect">
            <a:avLst/>
          </a:prstGeom>
          <a:noFill/>
          <a:ln w="9525">
            <a:noFill/>
            <a:miter lim="800000"/>
            <a:headEnd/>
            <a:tailEnd/>
          </a:ln>
        </p:spPr>
      </p:pic>
      <p:pic>
        <p:nvPicPr>
          <p:cNvPr id="147463" name="Picture 7" descr="Tập tin:NesjavellirPowerPlant edit2.jpg">
            <a:hlinkClick r:id="rId7"/>
          </p:cNvPr>
          <p:cNvPicPr>
            <a:picLocks noChangeAspect="1" noChangeArrowheads="1"/>
          </p:cNvPicPr>
          <p:nvPr/>
        </p:nvPicPr>
        <p:blipFill>
          <a:blip r:embed="rId8">
            <a:lum contrast="24000"/>
          </a:blip>
          <a:srcRect/>
          <a:stretch>
            <a:fillRect/>
          </a:stretch>
        </p:blipFill>
        <p:spPr bwMode="auto">
          <a:xfrm>
            <a:off x="6172200" y="3505200"/>
            <a:ext cx="2743200" cy="2819400"/>
          </a:xfrm>
          <a:prstGeom prst="rect">
            <a:avLst/>
          </a:prstGeom>
          <a:noFill/>
          <a:ln w="9525">
            <a:noFill/>
            <a:miter lim="800000"/>
            <a:headEnd/>
            <a:tailEnd/>
          </a:ln>
        </p:spPr>
      </p:pic>
      <p:pic>
        <p:nvPicPr>
          <p:cNvPr id="53255" name="Picture 8" descr="ANd9GcTSXWUfQWc8f95_TUCpyS2y4jAQ_h85LANhmX2livZllcTReLdU"/>
          <p:cNvPicPr>
            <a:picLocks noChangeAspect="1" noChangeArrowheads="1"/>
          </p:cNvPicPr>
          <p:nvPr/>
        </p:nvPicPr>
        <p:blipFill>
          <a:blip r:embed="rId9"/>
          <a:srcRect/>
          <a:stretch>
            <a:fillRect/>
          </a:stretch>
        </p:blipFill>
        <p:spPr bwMode="auto">
          <a:xfrm>
            <a:off x="3505200" y="3505200"/>
            <a:ext cx="2497138" cy="2876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7458"/>
                                        </p:tgtEl>
                                        <p:attrNameLst>
                                          <p:attrName>style.visibility</p:attrName>
                                        </p:attrNameLst>
                                      </p:cBhvr>
                                      <p:to>
                                        <p:strVal val="visible"/>
                                      </p:to>
                                    </p:set>
                                    <p:animEffect transition="in" filter="diamond(in)">
                                      <p:cBhvr>
                                        <p:cTn id="7" dur="2000"/>
                                        <p:tgtEl>
                                          <p:spTgt spid="147458"/>
                                        </p:tgtEl>
                                      </p:cBhvr>
                                    </p:animEffect>
                                  </p:childTnLst>
                                </p:cTn>
                              </p:par>
                              <p:par>
                                <p:cTn id="8" presetID="8" presetClass="entr" presetSubtype="16" fill="hold" nodeType="withEffect">
                                  <p:stCondLst>
                                    <p:cond delay="0"/>
                                  </p:stCondLst>
                                  <p:childTnLst>
                                    <p:set>
                                      <p:cBhvr>
                                        <p:cTn id="9" dur="1" fill="hold">
                                          <p:stCondLst>
                                            <p:cond delay="0"/>
                                          </p:stCondLst>
                                        </p:cTn>
                                        <p:tgtEl>
                                          <p:spTgt spid="147459"/>
                                        </p:tgtEl>
                                        <p:attrNameLst>
                                          <p:attrName>style.visibility</p:attrName>
                                        </p:attrNameLst>
                                      </p:cBhvr>
                                      <p:to>
                                        <p:strVal val="visible"/>
                                      </p:to>
                                    </p:set>
                                    <p:animEffect transition="in" filter="diamond(in)">
                                      <p:cBhvr>
                                        <p:cTn id="10" dur="2000"/>
                                        <p:tgtEl>
                                          <p:spTgt spid="147459"/>
                                        </p:tgtEl>
                                      </p:cBhvr>
                                    </p:animEffect>
                                  </p:childTnLst>
                                </p:cTn>
                              </p:par>
                              <p:par>
                                <p:cTn id="11" presetID="8" presetClass="entr" presetSubtype="16" fill="hold" nodeType="withEffect">
                                  <p:stCondLst>
                                    <p:cond delay="0"/>
                                  </p:stCondLst>
                                  <p:childTnLst>
                                    <p:set>
                                      <p:cBhvr>
                                        <p:cTn id="12" dur="1" fill="hold">
                                          <p:stCondLst>
                                            <p:cond delay="0"/>
                                          </p:stCondLst>
                                        </p:cTn>
                                        <p:tgtEl>
                                          <p:spTgt spid="147460"/>
                                        </p:tgtEl>
                                        <p:attrNameLst>
                                          <p:attrName>style.visibility</p:attrName>
                                        </p:attrNameLst>
                                      </p:cBhvr>
                                      <p:to>
                                        <p:strVal val="visible"/>
                                      </p:to>
                                    </p:set>
                                    <p:animEffect transition="in" filter="diamond(in)">
                                      <p:cBhvr>
                                        <p:cTn id="13" dur="2000"/>
                                        <p:tgtEl>
                                          <p:spTgt spid="147460"/>
                                        </p:tgtEl>
                                      </p:cBhvr>
                                    </p:animEffect>
                                  </p:childTnLst>
                                </p:cTn>
                              </p:par>
                              <p:par>
                                <p:cTn id="14" presetID="8" presetClass="entr" presetSubtype="16" fill="hold" nodeType="withEffect">
                                  <p:stCondLst>
                                    <p:cond delay="0"/>
                                  </p:stCondLst>
                                  <p:childTnLst>
                                    <p:set>
                                      <p:cBhvr>
                                        <p:cTn id="15" dur="1" fill="hold">
                                          <p:stCondLst>
                                            <p:cond delay="0"/>
                                          </p:stCondLst>
                                        </p:cTn>
                                        <p:tgtEl>
                                          <p:spTgt spid="147461"/>
                                        </p:tgtEl>
                                        <p:attrNameLst>
                                          <p:attrName>style.visibility</p:attrName>
                                        </p:attrNameLst>
                                      </p:cBhvr>
                                      <p:to>
                                        <p:strVal val="visible"/>
                                      </p:to>
                                    </p:set>
                                    <p:animEffect transition="in" filter="diamond(in)">
                                      <p:cBhvr>
                                        <p:cTn id="16" dur="2000"/>
                                        <p:tgtEl>
                                          <p:spTgt spid="147461"/>
                                        </p:tgtEl>
                                      </p:cBhvr>
                                    </p:animEffect>
                                  </p:childTnLst>
                                </p:cTn>
                              </p:par>
                              <p:par>
                                <p:cTn id="17" presetID="8" presetClass="entr" presetSubtype="16" fill="hold" nodeType="withEffect">
                                  <p:stCondLst>
                                    <p:cond delay="0"/>
                                  </p:stCondLst>
                                  <p:childTnLst>
                                    <p:set>
                                      <p:cBhvr>
                                        <p:cTn id="18" dur="1" fill="hold">
                                          <p:stCondLst>
                                            <p:cond delay="0"/>
                                          </p:stCondLst>
                                        </p:cTn>
                                        <p:tgtEl>
                                          <p:spTgt spid="147463"/>
                                        </p:tgtEl>
                                        <p:attrNameLst>
                                          <p:attrName>style.visibility</p:attrName>
                                        </p:attrNameLst>
                                      </p:cBhvr>
                                      <p:to>
                                        <p:strVal val="visible"/>
                                      </p:to>
                                    </p:set>
                                    <p:animEffect transition="in" filter="diamond(in)">
                                      <p:cBhvr>
                                        <p:cTn id="19" dur="2000"/>
                                        <p:tgtEl>
                                          <p:spTgt spid="147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352914183_condom"/>
          <p:cNvPicPr>
            <a:picLocks noGrp="1" noChangeAspect="1" noChangeArrowheads="1"/>
          </p:cNvPicPr>
          <p:nvPr>
            <p:ph type="body" idx="1"/>
          </p:nvPr>
        </p:nvPicPr>
        <p:blipFill>
          <a:blip r:embed="rId2"/>
          <a:srcRect r="22580"/>
          <a:stretch>
            <a:fillRect/>
          </a:stretch>
        </p:blipFill>
        <p:spPr>
          <a:xfrm>
            <a:off x="1268413" y="2146300"/>
            <a:ext cx="1762125" cy="1806575"/>
          </a:xfrm>
          <a:noFill/>
        </p:spPr>
      </p:pic>
      <p:pic>
        <p:nvPicPr>
          <p:cNvPr id="54275" name="Picture 3" descr="dechiendon"/>
          <p:cNvPicPr>
            <a:picLocks noChangeAspect="1" noChangeArrowheads="1"/>
          </p:cNvPicPr>
          <p:nvPr/>
        </p:nvPicPr>
        <p:blipFill>
          <a:blip r:embed="rId3"/>
          <a:srcRect/>
          <a:stretch>
            <a:fillRect/>
          </a:stretch>
        </p:blipFill>
        <p:spPr bwMode="auto">
          <a:xfrm>
            <a:off x="3352800" y="2895600"/>
            <a:ext cx="2209800" cy="2133600"/>
          </a:xfrm>
          <a:prstGeom prst="rect">
            <a:avLst/>
          </a:prstGeom>
          <a:noFill/>
          <a:ln w="9525">
            <a:noFill/>
            <a:miter lim="800000"/>
            <a:headEnd/>
            <a:tailEnd/>
          </a:ln>
        </p:spPr>
      </p:pic>
      <p:pic>
        <p:nvPicPr>
          <p:cNvPr id="54276" name="Picture 4" descr="ANd9GcTo8l4QekiEFqzP78BKP0wySXJfeKbwkUi-i7AF7k9abpUt03E&amp;t=1&amp;usg=__1xb15mab4O3BKkZXuI8dBSAJ5pE="/>
          <p:cNvPicPr>
            <a:picLocks noChangeAspect="1" noChangeArrowheads="1"/>
          </p:cNvPicPr>
          <p:nvPr/>
        </p:nvPicPr>
        <p:blipFill>
          <a:blip r:embed="rId4"/>
          <a:srcRect/>
          <a:stretch>
            <a:fillRect/>
          </a:stretch>
        </p:blipFill>
        <p:spPr bwMode="auto">
          <a:xfrm>
            <a:off x="3048000" y="609600"/>
            <a:ext cx="2590800" cy="2209800"/>
          </a:xfrm>
          <a:prstGeom prst="rect">
            <a:avLst/>
          </a:prstGeom>
          <a:noFill/>
          <a:ln w="9525">
            <a:noFill/>
            <a:miter lim="800000"/>
            <a:headEnd/>
            <a:tailEnd/>
          </a:ln>
        </p:spPr>
      </p:pic>
      <p:pic>
        <p:nvPicPr>
          <p:cNvPr id="54277" name="Picture 5" descr="ANd9GcQQDQ6kNsmn9yaD3k_87_jNJlWOffkiCgwUQ80gg7ZCuJksNlE&amp;t=1&amp;usg=__YlDHCLGZyzFg3Ye3_WGiy_kHEMs="/>
          <p:cNvPicPr>
            <a:picLocks noChangeAspect="1" noChangeArrowheads="1"/>
          </p:cNvPicPr>
          <p:nvPr/>
        </p:nvPicPr>
        <p:blipFill>
          <a:blip r:embed="rId5"/>
          <a:srcRect/>
          <a:stretch>
            <a:fillRect/>
          </a:stretch>
        </p:blipFill>
        <p:spPr bwMode="auto">
          <a:xfrm>
            <a:off x="5867400" y="1905000"/>
            <a:ext cx="3124200" cy="2133600"/>
          </a:xfrm>
          <a:prstGeom prst="rect">
            <a:avLst/>
          </a:prstGeom>
          <a:noFill/>
          <a:ln w="9525">
            <a:noFill/>
            <a:miter lim="800000"/>
            <a:headEnd/>
            <a:tailEnd/>
          </a:ln>
        </p:spPr>
      </p:pic>
      <p:pic>
        <p:nvPicPr>
          <p:cNvPr id="54278" name="Picture 6" descr="ANd9GcTjE3twuWTzneG7VWrGDdh3T6wqg1bq10HlXeeXAn6wxpxGJuI&amp;t=1&amp;usg=__kWYMBdEpl2pbhvfLJ72En-oBBWs="/>
          <p:cNvPicPr>
            <a:picLocks noChangeAspect="1" noChangeArrowheads="1"/>
          </p:cNvPicPr>
          <p:nvPr/>
        </p:nvPicPr>
        <p:blipFill>
          <a:blip r:embed="rId6"/>
          <a:srcRect r="2563"/>
          <a:stretch>
            <a:fillRect/>
          </a:stretch>
        </p:blipFill>
        <p:spPr bwMode="auto">
          <a:xfrm>
            <a:off x="381000" y="4191000"/>
            <a:ext cx="2895600" cy="2219325"/>
          </a:xfrm>
          <a:prstGeom prst="rect">
            <a:avLst/>
          </a:prstGeom>
          <a:noFill/>
          <a:ln w="9525">
            <a:noFill/>
            <a:miter lim="800000"/>
            <a:headEnd/>
            <a:tailEnd/>
          </a:ln>
        </p:spPr>
      </p:pic>
      <p:pic>
        <p:nvPicPr>
          <p:cNvPr id="54279" name="Picture 7" descr="Ông Li Sanju cảm thấy khỏe mạnh hơn. Ảnh: Ananova."/>
          <p:cNvPicPr>
            <a:picLocks noChangeAspect="1" noChangeArrowheads="1"/>
          </p:cNvPicPr>
          <p:nvPr/>
        </p:nvPicPr>
        <p:blipFill>
          <a:blip r:embed="rId7"/>
          <a:srcRect/>
          <a:stretch>
            <a:fillRect/>
          </a:stretch>
        </p:blipFill>
        <p:spPr bwMode="auto">
          <a:xfrm>
            <a:off x="6019800" y="4191000"/>
            <a:ext cx="2209800" cy="2214563"/>
          </a:xfrm>
          <a:prstGeom prst="rect">
            <a:avLst/>
          </a:prstGeom>
          <a:noFill/>
          <a:ln w="9525">
            <a:noFill/>
            <a:miter lim="800000"/>
            <a:headEnd/>
            <a:tailEnd/>
          </a:ln>
        </p:spPr>
      </p:pic>
      <p:pic>
        <p:nvPicPr>
          <p:cNvPr id="54280" name="Picture 8" descr="cfl_all2"/>
          <p:cNvPicPr>
            <a:picLocks noGrp="1" noChangeAspect="1" noChangeArrowheads="1"/>
          </p:cNvPicPr>
          <p:nvPr>
            <p:ph type="title"/>
          </p:nvPr>
        </p:nvPicPr>
        <p:blipFill>
          <a:blip r:embed="rId8"/>
          <a:srcRect/>
          <a:stretch>
            <a:fillRect/>
          </a:stretch>
        </p:blipFill>
        <p:spPr>
          <a:xfrm>
            <a:off x="381000" y="685800"/>
            <a:ext cx="2438400" cy="1371600"/>
          </a:xfr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ANd9GcRvG8bSMxdfrU9cz2gjQ0JfPf3UNR1GGZyPA7uRGDlGB4UrIv3uYg"/>
          <p:cNvPicPr>
            <a:picLocks noChangeAspect="1" noChangeArrowheads="1"/>
          </p:cNvPicPr>
          <p:nvPr/>
        </p:nvPicPr>
        <p:blipFill>
          <a:blip r:embed="rId2"/>
          <a:srcRect/>
          <a:stretch>
            <a:fillRect/>
          </a:stretch>
        </p:blipFill>
        <p:spPr bwMode="auto">
          <a:xfrm>
            <a:off x="3276600" y="609600"/>
            <a:ext cx="2657475" cy="1724025"/>
          </a:xfrm>
          <a:prstGeom prst="rect">
            <a:avLst/>
          </a:prstGeom>
          <a:noFill/>
          <a:ln w="9525">
            <a:noFill/>
            <a:miter lim="800000"/>
            <a:headEnd/>
            <a:tailEnd/>
          </a:ln>
        </p:spPr>
      </p:pic>
      <p:pic>
        <p:nvPicPr>
          <p:cNvPr id="55299" name="Picture 5" descr="ANd9GcSn2q1XSlRXF5_1Qv7F04UndHsOV9oOBYM9aTghVaSD5ZnpLboKbg"/>
          <p:cNvPicPr>
            <a:picLocks noChangeAspect="1" noChangeArrowheads="1"/>
          </p:cNvPicPr>
          <p:nvPr/>
        </p:nvPicPr>
        <p:blipFill>
          <a:blip r:embed="rId3"/>
          <a:srcRect/>
          <a:stretch>
            <a:fillRect/>
          </a:stretch>
        </p:blipFill>
        <p:spPr bwMode="auto">
          <a:xfrm>
            <a:off x="3338513" y="2505075"/>
            <a:ext cx="2466975" cy="1847850"/>
          </a:xfrm>
          <a:prstGeom prst="rect">
            <a:avLst/>
          </a:prstGeom>
          <a:noFill/>
          <a:ln w="9525">
            <a:noFill/>
            <a:miter lim="800000"/>
            <a:headEnd/>
            <a:tailEnd/>
          </a:ln>
        </p:spPr>
      </p:pic>
      <p:pic>
        <p:nvPicPr>
          <p:cNvPr id="55300" name="Picture 6" descr="ANd9GcR3hT64nUSsONuuXNiz4VLCbIrfEOgYnKXHUpw2h3mXje-mkZ-j"/>
          <p:cNvPicPr>
            <a:picLocks noChangeAspect="1" noChangeArrowheads="1"/>
          </p:cNvPicPr>
          <p:nvPr/>
        </p:nvPicPr>
        <p:blipFill>
          <a:blip r:embed="rId4"/>
          <a:srcRect/>
          <a:stretch>
            <a:fillRect/>
          </a:stretch>
        </p:blipFill>
        <p:spPr bwMode="auto">
          <a:xfrm>
            <a:off x="6172200" y="609600"/>
            <a:ext cx="2705100" cy="1897063"/>
          </a:xfrm>
          <a:prstGeom prst="rect">
            <a:avLst/>
          </a:prstGeom>
          <a:noFill/>
          <a:ln w="9525">
            <a:noFill/>
            <a:miter lim="800000"/>
            <a:headEnd/>
            <a:tailEnd/>
          </a:ln>
        </p:spPr>
      </p:pic>
      <p:pic>
        <p:nvPicPr>
          <p:cNvPr id="55301" name="Picture 7" descr="ANd9GcQv0xyaDwcPPoQzSGkj4VAVkwZN12QdQllDcugbuzpocy-Gmd_mRA"/>
          <p:cNvPicPr>
            <a:picLocks noChangeAspect="1" noChangeArrowheads="1"/>
          </p:cNvPicPr>
          <p:nvPr/>
        </p:nvPicPr>
        <p:blipFill>
          <a:blip r:embed="rId5"/>
          <a:srcRect/>
          <a:stretch>
            <a:fillRect/>
          </a:stretch>
        </p:blipFill>
        <p:spPr bwMode="auto">
          <a:xfrm>
            <a:off x="6172200" y="2895600"/>
            <a:ext cx="2619375" cy="1743075"/>
          </a:xfrm>
          <a:prstGeom prst="rect">
            <a:avLst/>
          </a:prstGeom>
          <a:noFill/>
          <a:ln w="9525">
            <a:noFill/>
            <a:miter lim="800000"/>
            <a:headEnd/>
            <a:tailEnd/>
          </a:ln>
        </p:spPr>
      </p:pic>
      <p:pic>
        <p:nvPicPr>
          <p:cNvPr id="55302" name="Picture 8" descr="ANd9GcQ86mJ6clEvXVyvWkrMY7hNespywl67nkH2OHWLnNFXDSXnKkpZFw"/>
          <p:cNvPicPr>
            <a:picLocks noChangeAspect="1" noChangeArrowheads="1"/>
          </p:cNvPicPr>
          <p:nvPr/>
        </p:nvPicPr>
        <p:blipFill>
          <a:blip r:embed="rId6"/>
          <a:srcRect/>
          <a:stretch>
            <a:fillRect/>
          </a:stretch>
        </p:blipFill>
        <p:spPr bwMode="auto">
          <a:xfrm>
            <a:off x="304800" y="3657600"/>
            <a:ext cx="2847975" cy="2144713"/>
          </a:xfrm>
          <a:prstGeom prst="rect">
            <a:avLst/>
          </a:prstGeom>
          <a:noFill/>
          <a:ln w="9525">
            <a:noFill/>
            <a:miter lim="800000"/>
            <a:headEnd/>
            <a:tailEnd/>
          </a:ln>
        </p:spPr>
      </p:pic>
      <p:pic>
        <p:nvPicPr>
          <p:cNvPr id="55303" name="Picture 9" descr="ANd9GcTTPOJCZlR3aEAziHydYS8ANhXKKer54WvSJnkK1115Ws3sIVuo"/>
          <p:cNvPicPr>
            <a:picLocks noChangeAspect="1" noChangeArrowheads="1"/>
          </p:cNvPicPr>
          <p:nvPr/>
        </p:nvPicPr>
        <p:blipFill>
          <a:blip r:embed="rId7"/>
          <a:srcRect l="12500" t="8109" b="8109"/>
          <a:stretch>
            <a:fillRect/>
          </a:stretch>
        </p:blipFill>
        <p:spPr bwMode="auto">
          <a:xfrm>
            <a:off x="381000" y="381000"/>
            <a:ext cx="2822575" cy="3124200"/>
          </a:xfrm>
          <a:prstGeom prst="rect">
            <a:avLst/>
          </a:prstGeom>
          <a:noFill/>
          <a:ln w="9525">
            <a:noFill/>
            <a:miter lim="800000"/>
            <a:headEnd/>
            <a:tailEnd/>
          </a:ln>
        </p:spPr>
      </p:pic>
      <p:pic>
        <p:nvPicPr>
          <p:cNvPr id="55304" name="Picture 10" descr="ANd9GcSOo67QzLVCGoBRYx6-04dB9XPPTcQKMsQabRLQ7Q9-5NxuITqI"/>
          <p:cNvPicPr>
            <a:picLocks noChangeAspect="1" noChangeArrowheads="1"/>
          </p:cNvPicPr>
          <p:nvPr/>
        </p:nvPicPr>
        <p:blipFill>
          <a:blip r:embed="rId8"/>
          <a:srcRect/>
          <a:stretch>
            <a:fillRect/>
          </a:stretch>
        </p:blipFill>
        <p:spPr bwMode="auto">
          <a:xfrm>
            <a:off x="6248400" y="4724400"/>
            <a:ext cx="2466975" cy="1857375"/>
          </a:xfrm>
          <a:prstGeom prst="rect">
            <a:avLst/>
          </a:prstGeom>
          <a:noFill/>
          <a:ln w="9525">
            <a:noFill/>
            <a:miter lim="800000"/>
            <a:headEnd/>
            <a:tailEnd/>
          </a:ln>
        </p:spPr>
      </p:pic>
      <p:pic>
        <p:nvPicPr>
          <p:cNvPr id="55305" name="Picture 11" descr="ANd9GcTp0Hi7JsCjL1UY6PzqG2fIMzf9eBo29KmecUdD8ZpE-RMByUil"/>
          <p:cNvPicPr>
            <a:picLocks noChangeAspect="1" noChangeArrowheads="1"/>
          </p:cNvPicPr>
          <p:nvPr/>
        </p:nvPicPr>
        <p:blipFill>
          <a:blip r:embed="rId9">
            <a:lum contrast="24000"/>
          </a:blip>
          <a:srcRect/>
          <a:stretch>
            <a:fillRect/>
          </a:stretch>
        </p:blipFill>
        <p:spPr bwMode="auto">
          <a:xfrm rot="-560021">
            <a:off x="3352800" y="4648200"/>
            <a:ext cx="2466975" cy="1857375"/>
          </a:xfrm>
          <a:prstGeom prst="rect">
            <a:avLst/>
          </a:prstGeom>
          <a:noFill/>
          <a:ln w="9525">
            <a:noFill/>
            <a:miter lim="800000"/>
            <a:headEnd/>
            <a:tailEnd/>
          </a:ln>
        </p:spPr>
      </p:pic>
      <p:sp>
        <p:nvSpPr>
          <p:cNvPr id="55306" name="Text Box 13"/>
          <p:cNvSpPr txBox="1">
            <a:spLocks noChangeArrowheads="1"/>
          </p:cNvSpPr>
          <p:nvPr/>
        </p:nvSpPr>
        <p:spPr bwMode="auto">
          <a:xfrm>
            <a:off x="304800" y="6019800"/>
            <a:ext cx="2895600" cy="376238"/>
          </a:xfrm>
          <a:prstGeom prst="rect">
            <a:avLst/>
          </a:prstGeom>
          <a:noFill/>
          <a:ln w="9525">
            <a:solidFill>
              <a:srgbClr val="FF0000"/>
            </a:solidFill>
            <a:miter lim="800000"/>
            <a:headEnd/>
            <a:tailEnd/>
          </a:ln>
        </p:spPr>
        <p:txBody>
          <a:bodyPr>
            <a:spAutoFit/>
          </a:bodyPr>
          <a:lstStyle/>
          <a:p>
            <a:pPr algn="ctr">
              <a:spcBef>
                <a:spcPct val="50000"/>
              </a:spcBef>
            </a:pPr>
            <a:r>
              <a:rPr lang="en-US" b="1"/>
              <a:t>HỘ GIA ĐÌNH</a:t>
            </a:r>
            <a:endParaRPr lang="vi-VN" b="1"/>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C8F5CD7-90AD-4B2A-9AA1-5B81ECD273DC}" type="slidenum">
              <a:rPr lang="en-US" smtClean="0"/>
              <a:pPr>
                <a:defRPr/>
              </a:pPr>
              <a:t>58</a:t>
            </a:fld>
            <a:endParaRPr lang="en-US"/>
          </a:p>
        </p:txBody>
      </p:sp>
      <p:pic>
        <p:nvPicPr>
          <p:cNvPr id="129026" name="Picture 2" descr="G:\Thoi gian ton tai cua rac.png"/>
          <p:cNvPicPr>
            <a:picLocks noChangeAspect="1" noChangeArrowheads="1"/>
          </p:cNvPicPr>
          <p:nvPr/>
        </p:nvPicPr>
        <p:blipFill>
          <a:blip r:embed="rId2"/>
          <a:srcRect/>
          <a:stretch>
            <a:fillRect/>
          </a:stretch>
        </p:blipFill>
        <p:spPr bwMode="auto">
          <a:xfrm>
            <a:off x="0" y="-37259"/>
            <a:ext cx="7162800" cy="6895259"/>
          </a:xfrm>
          <a:prstGeom prst="rect">
            <a:avLst/>
          </a:prstGeom>
          <a:noFill/>
        </p:spPr>
      </p:pic>
      <p:sp>
        <p:nvSpPr>
          <p:cNvPr id="4" name="Rectangle 4"/>
          <p:cNvSpPr txBox="1">
            <a:spLocks noChangeArrowheads="1"/>
          </p:cNvSpPr>
          <p:nvPr/>
        </p:nvSpPr>
        <p:spPr bwMode="auto">
          <a:xfrm>
            <a:off x="7543800" y="1295400"/>
            <a:ext cx="1295400" cy="4038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chemeClr val="tx2"/>
                </a:solidFill>
                <a:effectLst/>
                <a:uLnTx/>
                <a:uFillTx/>
                <a:latin typeface="+mj-lt"/>
                <a:ea typeface="+mj-ea"/>
                <a:cs typeface="+mj-cs"/>
              </a:rPr>
              <a:t>Thời</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gian</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tồn</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tại</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của</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rác</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noProof="0" dirty="0" err="1" smtClean="0">
                <a:ln>
                  <a:noFill/>
                </a:ln>
                <a:solidFill>
                  <a:schemeClr val="tx2"/>
                </a:solidFill>
                <a:effectLst/>
                <a:uLnTx/>
                <a:uFillTx/>
                <a:latin typeface="+mj-lt"/>
                <a:ea typeface="+mj-ea"/>
                <a:cs typeface="+mj-cs"/>
              </a:rPr>
              <a:t>thải</a:t>
            </a:r>
            <a:endParaRPr kumimoji="0" lang="en-GB" sz="2800" b="1" i="0" u="none" strike="noStrike" kern="0" cap="none" spc="0" normalizeH="0" baseline="0" noProof="0" dirty="0" smtClean="0">
              <a:ln>
                <a:noFill/>
              </a:ln>
              <a:solidFill>
                <a:schemeClr val="tx2"/>
              </a:solidFill>
              <a:effectLst/>
              <a:uLnTx/>
              <a:uFillTx/>
              <a:latin typeface=".VnTime" pitchFamily="34" charset="0"/>
              <a:ea typeface="+mj-ea"/>
              <a:cs typeface="+mj-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Nd9GcS9ebJhHsDh8WNYNAcFCC2B2uND4gC2Y0I-J0YWpeo5e8EIvOZw"/>
          <p:cNvPicPr>
            <a:picLocks noChangeAspect="1" noChangeArrowheads="1"/>
          </p:cNvPicPr>
          <p:nvPr/>
        </p:nvPicPr>
        <p:blipFill>
          <a:blip r:embed="rId2"/>
          <a:srcRect/>
          <a:stretch>
            <a:fillRect/>
          </a:stretch>
        </p:blipFill>
        <p:spPr bwMode="auto">
          <a:xfrm>
            <a:off x="533400" y="685800"/>
            <a:ext cx="2733675" cy="1905000"/>
          </a:xfrm>
          <a:prstGeom prst="rect">
            <a:avLst/>
          </a:prstGeom>
          <a:noFill/>
          <a:ln w="9525">
            <a:noFill/>
            <a:miter lim="800000"/>
            <a:headEnd/>
            <a:tailEnd/>
          </a:ln>
        </p:spPr>
      </p:pic>
      <p:pic>
        <p:nvPicPr>
          <p:cNvPr id="56323" name="Picture 3" descr="ANd9GcQT-ACFrhGVZKV73fE848sjcy6u0fcSzij_m7io3QNVPG0OTK2vdA"/>
          <p:cNvPicPr>
            <a:picLocks noChangeAspect="1" noChangeArrowheads="1"/>
          </p:cNvPicPr>
          <p:nvPr/>
        </p:nvPicPr>
        <p:blipFill>
          <a:blip r:embed="rId3"/>
          <a:srcRect/>
          <a:stretch>
            <a:fillRect/>
          </a:stretch>
        </p:blipFill>
        <p:spPr bwMode="auto">
          <a:xfrm>
            <a:off x="3886200" y="2819400"/>
            <a:ext cx="2133600" cy="1704975"/>
          </a:xfrm>
          <a:prstGeom prst="rect">
            <a:avLst/>
          </a:prstGeom>
          <a:noFill/>
          <a:ln w="9525">
            <a:noFill/>
            <a:miter lim="800000"/>
            <a:headEnd/>
            <a:tailEnd/>
          </a:ln>
        </p:spPr>
      </p:pic>
      <p:pic>
        <p:nvPicPr>
          <p:cNvPr id="56324" name="Picture 5" descr="ANd9GcRELW8jRftBEDSG6A9B9hUkad7m-PW1qq02Cqv2GHNCf5RdhTAc"/>
          <p:cNvPicPr>
            <a:picLocks noChangeAspect="1" noChangeArrowheads="1"/>
          </p:cNvPicPr>
          <p:nvPr/>
        </p:nvPicPr>
        <p:blipFill>
          <a:blip r:embed="rId4"/>
          <a:srcRect/>
          <a:stretch>
            <a:fillRect/>
          </a:stretch>
        </p:blipFill>
        <p:spPr bwMode="auto">
          <a:xfrm>
            <a:off x="3429000" y="685800"/>
            <a:ext cx="2238375" cy="1676400"/>
          </a:xfrm>
          <a:prstGeom prst="rect">
            <a:avLst/>
          </a:prstGeom>
          <a:noFill/>
          <a:ln w="9525">
            <a:solidFill>
              <a:schemeClr val="tx1"/>
            </a:solidFill>
            <a:miter lim="800000"/>
            <a:headEnd/>
            <a:tailEnd/>
          </a:ln>
        </p:spPr>
      </p:pic>
      <p:pic>
        <p:nvPicPr>
          <p:cNvPr id="56325" name="Picture 6" descr="ANd9GcRbk2uMStWSYGKkLNmw8jKF-OXXiG1URqlQBpXQB6zKBGndV-9elw"/>
          <p:cNvPicPr>
            <a:picLocks noChangeAspect="1" noChangeArrowheads="1"/>
          </p:cNvPicPr>
          <p:nvPr/>
        </p:nvPicPr>
        <p:blipFill>
          <a:blip r:embed="rId5"/>
          <a:srcRect/>
          <a:stretch>
            <a:fillRect/>
          </a:stretch>
        </p:blipFill>
        <p:spPr bwMode="auto">
          <a:xfrm rot="-1447259">
            <a:off x="1219200" y="4419600"/>
            <a:ext cx="2895600" cy="1862138"/>
          </a:xfrm>
          <a:prstGeom prst="rect">
            <a:avLst/>
          </a:prstGeom>
          <a:noFill/>
          <a:ln w="9525">
            <a:solidFill>
              <a:schemeClr val="folHlink"/>
            </a:solidFill>
            <a:miter lim="800000"/>
            <a:headEnd/>
            <a:tailEnd/>
          </a:ln>
        </p:spPr>
      </p:pic>
      <p:pic>
        <p:nvPicPr>
          <p:cNvPr id="56326" name="Picture 7" descr="ANd9GcQUD6WK0OopzhJjzlAwZghLkDdi17wazOl4EGDrDDI6PyRFueje"/>
          <p:cNvPicPr>
            <a:picLocks noChangeAspect="1" noChangeArrowheads="1"/>
          </p:cNvPicPr>
          <p:nvPr/>
        </p:nvPicPr>
        <p:blipFill>
          <a:blip r:embed="rId6"/>
          <a:srcRect/>
          <a:stretch>
            <a:fillRect/>
          </a:stretch>
        </p:blipFill>
        <p:spPr bwMode="auto">
          <a:xfrm>
            <a:off x="609600" y="2819400"/>
            <a:ext cx="2133600" cy="1598613"/>
          </a:xfrm>
          <a:prstGeom prst="rect">
            <a:avLst/>
          </a:prstGeom>
          <a:noFill/>
          <a:ln w="9525">
            <a:noFill/>
            <a:miter lim="800000"/>
            <a:headEnd/>
            <a:tailEnd/>
          </a:ln>
        </p:spPr>
      </p:pic>
      <p:pic>
        <p:nvPicPr>
          <p:cNvPr id="56327" name="Picture 8" descr="ANd9GcSpXgydixNjbGPmeGU68onPrmXnB1KT7kNbCI2eCPxpyBQBSLpF"/>
          <p:cNvPicPr>
            <a:picLocks noChangeAspect="1" noChangeArrowheads="1"/>
          </p:cNvPicPr>
          <p:nvPr/>
        </p:nvPicPr>
        <p:blipFill>
          <a:blip r:embed="rId7"/>
          <a:srcRect/>
          <a:stretch>
            <a:fillRect/>
          </a:stretch>
        </p:blipFill>
        <p:spPr bwMode="auto">
          <a:xfrm>
            <a:off x="5943600" y="685800"/>
            <a:ext cx="2714625" cy="1685925"/>
          </a:xfrm>
          <a:prstGeom prst="rect">
            <a:avLst/>
          </a:prstGeom>
          <a:noFill/>
          <a:ln w="9525">
            <a:solidFill>
              <a:schemeClr val="tx1"/>
            </a:solidFill>
            <a:miter lim="800000"/>
            <a:headEnd/>
            <a:tailEnd/>
          </a:ln>
        </p:spPr>
      </p:pic>
      <p:pic>
        <p:nvPicPr>
          <p:cNvPr id="56328" name="Picture 12" descr="ANd9GcTlUA_NebQPqS4cE3J1i0vrqRSRnoHq5zt_VGsoranemzRPlqn9"/>
          <p:cNvPicPr>
            <a:picLocks noChangeAspect="1" noChangeArrowheads="1"/>
          </p:cNvPicPr>
          <p:nvPr/>
        </p:nvPicPr>
        <p:blipFill>
          <a:blip r:embed="rId8">
            <a:lum contrast="30000"/>
          </a:blip>
          <a:srcRect/>
          <a:stretch>
            <a:fillRect/>
          </a:stretch>
        </p:blipFill>
        <p:spPr bwMode="auto">
          <a:xfrm>
            <a:off x="6172200" y="4724400"/>
            <a:ext cx="2505075" cy="1819275"/>
          </a:xfrm>
          <a:prstGeom prst="rect">
            <a:avLst/>
          </a:prstGeom>
          <a:noFill/>
          <a:ln w="9525">
            <a:solidFill>
              <a:schemeClr val="tx1"/>
            </a:solidFill>
            <a:miter lim="800000"/>
            <a:headEnd/>
            <a:tailEnd/>
          </a:ln>
        </p:spPr>
      </p:pic>
      <p:pic>
        <p:nvPicPr>
          <p:cNvPr id="56329" name="Picture 14" descr="ANd9GcRWmlPCqSxPhCFXUePpeuK0FgqtE5dLUlzwf4K5FxlnjR6Zwu8G"/>
          <p:cNvPicPr>
            <a:picLocks noChangeAspect="1" noChangeArrowheads="1"/>
          </p:cNvPicPr>
          <p:nvPr/>
        </p:nvPicPr>
        <p:blipFill>
          <a:blip r:embed="rId9"/>
          <a:srcRect/>
          <a:stretch>
            <a:fillRect/>
          </a:stretch>
        </p:blipFill>
        <p:spPr bwMode="auto">
          <a:xfrm>
            <a:off x="6172200" y="2667000"/>
            <a:ext cx="2581275" cy="1771650"/>
          </a:xfrm>
          <a:prstGeom prst="rect">
            <a:avLst/>
          </a:prstGeom>
          <a:noFill/>
          <a:ln w="9525">
            <a:solidFill>
              <a:schemeClr val="tx1"/>
            </a:solidFill>
            <a:miter lim="800000"/>
            <a:headEnd/>
            <a:tailEnd/>
          </a:ln>
        </p:spPr>
      </p:pic>
      <p:sp>
        <p:nvSpPr>
          <p:cNvPr id="56330" name="WordArt 15"/>
          <p:cNvSpPr>
            <a:spLocks noChangeArrowheads="1" noChangeShapeType="1" noTextEdit="1"/>
          </p:cNvSpPr>
          <p:nvPr/>
        </p:nvSpPr>
        <p:spPr bwMode="auto">
          <a:xfrm>
            <a:off x="3200400" y="5791200"/>
            <a:ext cx="2609850" cy="5238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a:cs typeface="Arial"/>
              </a:rPr>
              <a:t>Nông nghiệp</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3"/>
          <p:cNvPicPr>
            <a:picLocks noChangeAspect="1" noChangeArrowheads="1"/>
          </p:cNvPicPr>
          <p:nvPr/>
        </p:nvPicPr>
        <p:blipFill>
          <a:blip r:embed="rId2">
            <a:lum contrast="18000"/>
          </a:blip>
          <a:srcRect l="52216" t="14000" r="5624" b="30000"/>
          <a:stretch>
            <a:fillRect/>
          </a:stretch>
        </p:blipFill>
        <p:spPr bwMode="auto">
          <a:xfrm>
            <a:off x="5105400" y="3124200"/>
            <a:ext cx="3886200" cy="3352800"/>
          </a:xfrm>
          <a:prstGeom prst="rect">
            <a:avLst/>
          </a:prstGeom>
          <a:noFill/>
          <a:ln w="9525">
            <a:noFill/>
            <a:miter lim="800000"/>
            <a:headEnd/>
            <a:tailEnd/>
          </a:ln>
        </p:spPr>
      </p:pic>
      <p:pic>
        <p:nvPicPr>
          <p:cNvPr id="196611" name="Picture 3"/>
          <p:cNvPicPr>
            <a:picLocks noChangeAspect="1" noChangeArrowheads="1"/>
          </p:cNvPicPr>
          <p:nvPr/>
        </p:nvPicPr>
        <p:blipFill>
          <a:blip r:embed="rId2">
            <a:lum contrast="18000"/>
          </a:blip>
          <a:srcRect l="26524" t="14000" r="37444" b="30000"/>
          <a:stretch>
            <a:fillRect/>
          </a:stretch>
        </p:blipFill>
        <p:spPr bwMode="auto">
          <a:xfrm>
            <a:off x="5105400" y="152400"/>
            <a:ext cx="3886200" cy="3200400"/>
          </a:xfrm>
          <a:prstGeom prst="rect">
            <a:avLst/>
          </a:prstGeom>
          <a:noFill/>
          <a:ln w="9525">
            <a:noFill/>
            <a:miter lim="800000"/>
            <a:headEnd/>
            <a:tailEnd/>
          </a:ln>
        </p:spPr>
      </p:pic>
      <p:pic>
        <p:nvPicPr>
          <p:cNvPr id="196612" name="Picture 2" descr="picture 1 096"/>
          <p:cNvPicPr>
            <a:picLocks noChangeAspect="1" noChangeArrowheads="1"/>
          </p:cNvPicPr>
          <p:nvPr/>
        </p:nvPicPr>
        <p:blipFill>
          <a:blip r:embed="rId3">
            <a:lum contrast="18000"/>
          </a:blip>
          <a:srcRect/>
          <a:stretch>
            <a:fillRect/>
          </a:stretch>
        </p:blipFill>
        <p:spPr bwMode="auto">
          <a:xfrm>
            <a:off x="152400" y="3429000"/>
            <a:ext cx="4800600" cy="3200400"/>
          </a:xfrm>
          <a:prstGeom prst="rect">
            <a:avLst/>
          </a:prstGeom>
          <a:noFill/>
          <a:ln w="9525">
            <a:noFill/>
            <a:miter lim="800000"/>
            <a:headEnd/>
            <a:tailEnd/>
          </a:ln>
        </p:spPr>
      </p:pic>
      <p:pic>
        <p:nvPicPr>
          <p:cNvPr id="196613" name="Picture 3" descr="picture 1 098"/>
          <p:cNvPicPr>
            <a:picLocks noChangeAspect="1" noChangeArrowheads="1"/>
          </p:cNvPicPr>
          <p:nvPr/>
        </p:nvPicPr>
        <p:blipFill>
          <a:blip r:embed="rId4">
            <a:lum contrast="18000"/>
          </a:blip>
          <a:srcRect/>
          <a:stretch>
            <a:fillRect/>
          </a:stretch>
        </p:blipFill>
        <p:spPr bwMode="auto">
          <a:xfrm>
            <a:off x="228600" y="152400"/>
            <a:ext cx="4724400" cy="3100388"/>
          </a:xfrm>
          <a:prstGeom prst="rect">
            <a:avLst/>
          </a:prstGeom>
          <a:noFill/>
          <a:ln w="9525">
            <a:noFill/>
            <a:miter lim="800000"/>
            <a:headEnd/>
            <a:tailEnd/>
          </a:ln>
        </p:spPr>
      </p:pic>
      <p:sp>
        <p:nvSpPr>
          <p:cNvPr id="196614" name="Line 5"/>
          <p:cNvSpPr>
            <a:spLocks noChangeShapeType="1"/>
          </p:cNvSpPr>
          <p:nvPr/>
        </p:nvSpPr>
        <p:spPr bwMode="auto">
          <a:xfrm flipH="1">
            <a:off x="4038600" y="990600"/>
            <a:ext cx="2286000" cy="685800"/>
          </a:xfrm>
          <a:prstGeom prst="line">
            <a:avLst/>
          </a:prstGeom>
          <a:noFill/>
          <a:ln w="76200">
            <a:solidFill>
              <a:schemeClr val="accent1"/>
            </a:solidFill>
            <a:round/>
            <a:headEnd/>
            <a:tailEnd type="triangle" w="med" len="med"/>
          </a:ln>
        </p:spPr>
        <p:txBody>
          <a:bodyPr/>
          <a:lstStyle/>
          <a:p>
            <a:endParaRPr lang="en-US"/>
          </a:p>
        </p:txBody>
      </p:sp>
      <p:sp>
        <p:nvSpPr>
          <p:cNvPr id="196615" name="Line 6"/>
          <p:cNvSpPr>
            <a:spLocks noChangeShapeType="1"/>
          </p:cNvSpPr>
          <p:nvPr/>
        </p:nvSpPr>
        <p:spPr bwMode="auto">
          <a:xfrm flipH="1">
            <a:off x="4191000" y="990600"/>
            <a:ext cx="2133600" cy="3886200"/>
          </a:xfrm>
          <a:prstGeom prst="line">
            <a:avLst/>
          </a:prstGeom>
          <a:noFill/>
          <a:ln w="57150">
            <a:solidFill>
              <a:schemeClr val="accent1"/>
            </a:solidFill>
            <a:round/>
            <a:headEnd/>
            <a:tailEnd type="triangle" w="med" len="med"/>
          </a:ln>
        </p:spPr>
        <p:txBody>
          <a:bodyPr/>
          <a:lstStyle/>
          <a:p>
            <a:endParaRPr lang="en-US"/>
          </a:p>
        </p:txBody>
      </p:sp>
      <p:sp>
        <p:nvSpPr>
          <p:cNvPr id="196616" name="Text Box 7"/>
          <p:cNvSpPr txBox="1">
            <a:spLocks noChangeArrowheads="1"/>
          </p:cNvSpPr>
          <p:nvPr/>
        </p:nvSpPr>
        <p:spPr bwMode="auto">
          <a:xfrm>
            <a:off x="6324600" y="381000"/>
            <a:ext cx="2286000" cy="1066800"/>
          </a:xfrm>
          <a:prstGeom prst="rect">
            <a:avLst/>
          </a:prstGeom>
          <a:noFill/>
          <a:ln w="9525">
            <a:noFill/>
            <a:miter lim="800000"/>
            <a:headEnd/>
            <a:tailEnd/>
          </a:ln>
        </p:spPr>
        <p:txBody>
          <a:bodyPr>
            <a:spAutoFit/>
          </a:bodyPr>
          <a:lstStyle/>
          <a:p>
            <a:pPr>
              <a:spcBef>
                <a:spcPct val="50000"/>
              </a:spcBef>
            </a:pPr>
            <a:r>
              <a:rPr lang="en-US" sz="3200" b="1">
                <a:solidFill>
                  <a:srgbClr val="990000"/>
                </a:solidFill>
                <a:latin typeface="Corbel" pitchFamily="34" charset="0"/>
                <a:hlinkClick r:id="rId5" action="ppaction://hlinkfile"/>
              </a:rPr>
              <a:t>Tăng khí  nhà kính</a:t>
            </a:r>
            <a:endParaRPr lang="en-US" sz="3200" b="1">
              <a:solidFill>
                <a:srgbClr val="990000"/>
              </a:solidFill>
              <a:latin typeface="Corbe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6612"/>
                                        </p:tgtEl>
                                        <p:attrNameLst>
                                          <p:attrName>style.visibility</p:attrName>
                                        </p:attrNameLst>
                                      </p:cBhvr>
                                      <p:to>
                                        <p:strVal val="visible"/>
                                      </p:to>
                                    </p:set>
                                    <p:animEffect transition="in" filter="box(in)">
                                      <p:cBhvr>
                                        <p:cTn id="7" dur="500"/>
                                        <p:tgtEl>
                                          <p:spTgt spid="1966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96610"/>
                                        </p:tgtEl>
                                        <p:attrNameLst>
                                          <p:attrName>style.visibility</p:attrName>
                                        </p:attrNameLst>
                                      </p:cBhvr>
                                      <p:to>
                                        <p:strVal val="visible"/>
                                      </p:to>
                                    </p:set>
                                    <p:animEffect transition="in" filter="box(in)">
                                      <p:cBhvr>
                                        <p:cTn id="12" dur="500"/>
                                        <p:tgtEl>
                                          <p:spTgt spid="19661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96615"/>
                                        </p:tgtEl>
                                        <p:attrNameLst>
                                          <p:attrName>style.visibility</p:attrName>
                                        </p:attrNameLst>
                                      </p:cBhvr>
                                      <p:to>
                                        <p:strVal val="visible"/>
                                      </p:to>
                                    </p:set>
                                    <p:animEffect transition="in" filter="box(in)">
                                      <p:cBhvr>
                                        <p:cTn id="15" dur="500"/>
                                        <p:tgtEl>
                                          <p:spTgt spid="196615"/>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96614"/>
                                        </p:tgtEl>
                                        <p:attrNameLst>
                                          <p:attrName>style.visibility</p:attrName>
                                        </p:attrNameLst>
                                      </p:cBhvr>
                                      <p:to>
                                        <p:strVal val="visible"/>
                                      </p:to>
                                    </p:set>
                                    <p:animEffect transition="in" filter="box(in)">
                                      <p:cBhvr>
                                        <p:cTn id="18" dur="500"/>
                                        <p:tgtEl>
                                          <p:spTgt spid="196614"/>
                                        </p:tgtEl>
                                      </p:cBhvr>
                                    </p:animEffect>
                                  </p:childTnLst>
                                </p:cTn>
                              </p:par>
                              <p:par>
                                <p:cTn id="19" presetID="4" presetClass="entr" presetSubtype="16" fill="hold" nodeType="withEffect">
                                  <p:stCondLst>
                                    <p:cond delay="0"/>
                                  </p:stCondLst>
                                  <p:childTnLst>
                                    <p:set>
                                      <p:cBhvr>
                                        <p:cTn id="20" dur="1" fill="hold">
                                          <p:stCondLst>
                                            <p:cond delay="0"/>
                                          </p:stCondLst>
                                        </p:cTn>
                                        <p:tgtEl>
                                          <p:spTgt spid="196611"/>
                                        </p:tgtEl>
                                        <p:attrNameLst>
                                          <p:attrName>style.visibility</p:attrName>
                                        </p:attrNameLst>
                                      </p:cBhvr>
                                      <p:to>
                                        <p:strVal val="visible"/>
                                      </p:to>
                                    </p:set>
                                    <p:animEffect transition="in" filter="box(in)">
                                      <p:cBhvr>
                                        <p:cTn id="21" dur="500"/>
                                        <p:tgtEl>
                                          <p:spTgt spid="196611"/>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96616"/>
                                        </p:tgtEl>
                                        <p:attrNameLst>
                                          <p:attrName>style.visibility</p:attrName>
                                        </p:attrNameLst>
                                      </p:cBhvr>
                                      <p:to>
                                        <p:strVal val="visible"/>
                                      </p:to>
                                    </p:set>
                                    <p:animEffect transition="in" filter="box(in)">
                                      <p:cBhvr>
                                        <p:cTn id="24" dur="500"/>
                                        <p:tgtEl>
                                          <p:spTgt spid="19661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196613"/>
                                        </p:tgtEl>
                                        <p:attrNameLst>
                                          <p:attrName>style.visibility</p:attrName>
                                        </p:attrNameLst>
                                      </p:cBhvr>
                                      <p:to>
                                        <p:strVal val="visible"/>
                                      </p:to>
                                    </p:set>
                                    <p:animEffect transition="in" filter="wheel(4)">
                                      <p:cBhvr>
                                        <p:cTn id="29" dur="2000"/>
                                        <p:tgtEl>
                                          <p:spTgt spid="196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4" grpId="0" animBg="1"/>
      <p:bldP spid="196615" grpId="0" animBg="1"/>
      <p:bldP spid="1966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4"/>
          <p:cNvSpPr>
            <a:spLocks noGrp="1" noChangeArrowheads="1"/>
          </p:cNvSpPr>
          <p:nvPr>
            <p:ph type="title" idx="4294967295"/>
          </p:nvPr>
        </p:nvSpPr>
        <p:spPr>
          <a:xfrm>
            <a:off x="457200" y="304800"/>
            <a:ext cx="8229600" cy="1143000"/>
          </a:xfrm>
          <a:noFill/>
        </p:spPr>
        <p:txBody>
          <a:bodyPr/>
          <a:lstStyle/>
          <a:p>
            <a:r>
              <a:rPr lang="en-US" sz="2800" b="1" dirty="0" err="1" smtClean="0"/>
              <a:t>Các</a:t>
            </a:r>
            <a:r>
              <a:rPr lang="en-US" sz="2800" b="1" dirty="0" smtClean="0"/>
              <a:t> </a:t>
            </a:r>
            <a:r>
              <a:rPr lang="en-US" sz="2800" b="1" dirty="0" err="1" smtClean="0"/>
              <a:t>biện</a:t>
            </a:r>
            <a:r>
              <a:rPr lang="en-US" sz="2800" b="1" dirty="0" smtClean="0"/>
              <a:t> </a:t>
            </a:r>
            <a:r>
              <a:rPr lang="en-US" sz="2800" b="1" dirty="0" err="1" smtClean="0"/>
              <a:t>pháp</a:t>
            </a:r>
            <a:r>
              <a:rPr lang="en-US" sz="2800" b="1" dirty="0" smtClean="0"/>
              <a:t> </a:t>
            </a:r>
            <a:r>
              <a:rPr lang="en-US" sz="2800" b="1" dirty="0" err="1" smtClean="0"/>
              <a:t>thích</a:t>
            </a:r>
            <a:r>
              <a:rPr lang="en-US" sz="2800" b="1" dirty="0" smtClean="0"/>
              <a:t> </a:t>
            </a:r>
            <a:r>
              <a:rPr lang="en-US" sz="2800" b="1" dirty="0" err="1" smtClean="0"/>
              <a:t>ứng</a:t>
            </a:r>
            <a:endParaRPr lang="en-GB" sz="2800" b="1" dirty="0" smtClean="0">
              <a:latin typeface=".VnTime" pitchFamily="34" charset="0"/>
            </a:endParaRPr>
          </a:p>
        </p:txBody>
      </p:sp>
      <p:sp>
        <p:nvSpPr>
          <p:cNvPr id="168963" name="Rectangle 5"/>
          <p:cNvSpPr>
            <a:spLocks noGrp="1" noChangeArrowheads="1"/>
          </p:cNvSpPr>
          <p:nvPr>
            <p:ph type="body" idx="4294967295"/>
          </p:nvPr>
        </p:nvSpPr>
        <p:spPr>
          <a:xfrm>
            <a:off x="152400" y="1676400"/>
            <a:ext cx="5867400" cy="4495800"/>
          </a:xfrm>
          <a:noFill/>
        </p:spPr>
        <p:txBody>
          <a:bodyPr/>
          <a:lstStyle/>
          <a:p>
            <a:r>
              <a:rPr lang="vi-VN" sz="2200" dirty="0" smtClean="0">
                <a:latin typeface="+mj-lt"/>
              </a:rPr>
              <a:t>Đánh giá tình trạng dễ bị tổn thương và kh</a:t>
            </a:r>
            <a:r>
              <a:rPr lang="en-US" sz="2200" dirty="0" smtClean="0">
                <a:latin typeface="+mj-lt"/>
              </a:rPr>
              <a:t>ả </a:t>
            </a:r>
            <a:r>
              <a:rPr lang="vi-VN" sz="2200" dirty="0" smtClean="0">
                <a:latin typeface="+mj-lt"/>
              </a:rPr>
              <a:t>năng </a:t>
            </a:r>
            <a:r>
              <a:rPr lang="en-US" sz="2200" dirty="0" smtClean="0">
                <a:latin typeface="+mj-lt"/>
              </a:rPr>
              <a:t>(VCA) </a:t>
            </a:r>
            <a:r>
              <a:rPr lang="vi-VN" sz="2200" dirty="0" smtClean="0">
                <a:latin typeface="+mj-lt"/>
              </a:rPr>
              <a:t>dựa vào cộng đồng</a:t>
            </a:r>
            <a:r>
              <a:rPr lang="en-US" sz="2200" dirty="0" smtClean="0">
                <a:latin typeface="+mj-lt"/>
              </a:rPr>
              <a:t> </a:t>
            </a:r>
            <a:r>
              <a:rPr lang="vi-VN" sz="2200" dirty="0" smtClean="0">
                <a:latin typeface="+mj-lt"/>
              </a:rPr>
              <a:t>có liên quan đến BĐKH.</a:t>
            </a:r>
          </a:p>
          <a:p>
            <a:r>
              <a:rPr lang="en-US" sz="2200" dirty="0" err="1" smtClean="0">
                <a:latin typeface="+mj-lt"/>
              </a:rPr>
              <a:t>Lựa</a:t>
            </a:r>
            <a:r>
              <a:rPr lang="en-US" sz="2200" dirty="0" smtClean="0">
                <a:latin typeface="+mj-lt"/>
              </a:rPr>
              <a:t> </a:t>
            </a:r>
            <a:r>
              <a:rPr lang="en-US" sz="2200" dirty="0" err="1" smtClean="0">
                <a:latin typeface="+mj-lt"/>
              </a:rPr>
              <a:t>chọn</a:t>
            </a:r>
            <a:r>
              <a:rPr lang="en-US" sz="2200" dirty="0" smtClean="0">
                <a:latin typeface="+mj-lt"/>
              </a:rPr>
              <a:t> </a:t>
            </a:r>
            <a:r>
              <a:rPr lang="en-US" sz="2200" dirty="0" err="1" smtClean="0">
                <a:latin typeface="+mj-lt"/>
              </a:rPr>
              <a:t>giải</a:t>
            </a:r>
            <a:r>
              <a:rPr lang="en-US" sz="2200" dirty="0" smtClean="0">
                <a:latin typeface="+mj-lt"/>
              </a:rPr>
              <a:t> </a:t>
            </a:r>
            <a:r>
              <a:rPr lang="en-US" sz="2200" dirty="0" err="1" smtClean="0">
                <a:latin typeface="+mj-lt"/>
              </a:rPr>
              <a:t>pháp</a:t>
            </a:r>
            <a:r>
              <a:rPr lang="en-US" sz="2200" dirty="0" smtClean="0">
                <a:latin typeface="+mj-lt"/>
              </a:rPr>
              <a:t> </a:t>
            </a:r>
            <a:r>
              <a:rPr lang="en-US" sz="2200" dirty="0" err="1" smtClean="0">
                <a:latin typeface="+mj-lt"/>
              </a:rPr>
              <a:t>và</a:t>
            </a:r>
            <a:r>
              <a:rPr lang="en-US" sz="2200" dirty="0" smtClean="0">
                <a:latin typeface="+mj-lt"/>
              </a:rPr>
              <a:t> </a:t>
            </a:r>
            <a:r>
              <a:rPr lang="en-US" sz="2200" dirty="0" err="1" smtClean="0">
                <a:latin typeface="+mj-lt"/>
              </a:rPr>
              <a:t>lập</a:t>
            </a:r>
            <a:r>
              <a:rPr lang="en-US" sz="2200" dirty="0" smtClean="0">
                <a:latin typeface="+mj-lt"/>
              </a:rPr>
              <a:t> </a:t>
            </a:r>
            <a:r>
              <a:rPr lang="en-US" sz="2200" dirty="0" err="1" smtClean="0">
                <a:latin typeface="+mj-lt"/>
              </a:rPr>
              <a:t>kế</a:t>
            </a:r>
            <a:r>
              <a:rPr lang="en-US" sz="2200" dirty="0" smtClean="0">
                <a:latin typeface="+mj-lt"/>
              </a:rPr>
              <a:t> </a:t>
            </a:r>
            <a:r>
              <a:rPr lang="en-US" sz="2200" dirty="0" err="1" smtClean="0">
                <a:latin typeface="+mj-lt"/>
              </a:rPr>
              <a:t>hoạch</a:t>
            </a:r>
            <a:r>
              <a:rPr lang="en-US" sz="2200" dirty="0" smtClean="0">
                <a:latin typeface="+mj-lt"/>
              </a:rPr>
              <a:t> </a:t>
            </a:r>
            <a:r>
              <a:rPr lang="en-US" sz="2200" dirty="0" err="1" smtClean="0">
                <a:latin typeface="+mj-lt"/>
              </a:rPr>
              <a:t>phù</a:t>
            </a:r>
            <a:r>
              <a:rPr lang="en-US" sz="2200" dirty="0" smtClean="0">
                <a:latin typeface="+mj-lt"/>
              </a:rPr>
              <a:t> </a:t>
            </a:r>
            <a:r>
              <a:rPr lang="en-US" sz="2200" dirty="0" err="1" smtClean="0">
                <a:latin typeface="+mj-lt"/>
              </a:rPr>
              <a:t>hợp</a:t>
            </a:r>
            <a:r>
              <a:rPr lang="en-US" sz="2200" dirty="0" smtClean="0">
                <a:latin typeface="+mj-lt"/>
              </a:rPr>
              <a:t>.</a:t>
            </a:r>
          </a:p>
          <a:p>
            <a:r>
              <a:rPr lang="vi-VN" sz="2200" dirty="0" smtClean="0">
                <a:latin typeface="+mj-lt"/>
              </a:rPr>
              <a:t>Hỗ trợ, thiết kế, xây dựng nhà tạm trú đủ cho cộng đồng, nhà kho, nhà chống bão lũ các khu trọng điểm</a:t>
            </a:r>
            <a:r>
              <a:rPr lang="en-US" sz="2200" dirty="0" smtClean="0">
                <a:latin typeface="+mj-lt"/>
              </a:rPr>
              <a:t>.</a:t>
            </a:r>
            <a:endParaRPr lang="vi-VN" sz="2200" dirty="0" smtClean="0">
              <a:latin typeface="+mj-lt"/>
            </a:endParaRPr>
          </a:p>
          <a:p>
            <a:r>
              <a:rPr lang="vi-VN" sz="2200" dirty="0" smtClean="0">
                <a:latin typeface="+mj-lt"/>
              </a:rPr>
              <a:t>Hỗ trợ xây dựng các cụm tuyến dân cư tránh lũ, cung cấp các khu vực cao và an toàn cho dân.</a:t>
            </a:r>
          </a:p>
          <a:p>
            <a:r>
              <a:rPr lang="pt-BR" sz="2200" dirty="0" smtClean="0">
                <a:latin typeface="+mj-lt"/>
              </a:rPr>
              <a:t>Nâng cấp hệ thống cảnh báo sớm.</a:t>
            </a:r>
            <a:endParaRPr lang="en-US" sz="2200" dirty="0" smtClean="0">
              <a:latin typeface="+mj-lt"/>
            </a:endParaRPr>
          </a:p>
        </p:txBody>
      </p:sp>
      <p:pic>
        <p:nvPicPr>
          <p:cNvPr id="4" name="Picture 2" descr="C:\Documents and Settings\NGUYEN HUYEN\My Documents\GRET\CC training\small_1240023620.nv.jpg"/>
          <p:cNvPicPr>
            <a:picLocks noChangeAspect="1" noChangeArrowheads="1"/>
          </p:cNvPicPr>
          <p:nvPr/>
        </p:nvPicPr>
        <p:blipFill>
          <a:blip r:embed="rId2"/>
          <a:srcRect/>
          <a:stretch>
            <a:fillRect/>
          </a:stretch>
        </p:blipFill>
        <p:spPr bwMode="auto">
          <a:xfrm>
            <a:off x="5845342" y="3352800"/>
            <a:ext cx="3298658"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4"/>
          <p:cNvSpPr>
            <a:spLocks noGrp="1" noChangeArrowheads="1"/>
          </p:cNvSpPr>
          <p:nvPr>
            <p:ph type="title" idx="4294967295"/>
          </p:nvPr>
        </p:nvSpPr>
        <p:spPr>
          <a:xfrm>
            <a:off x="457200" y="304800"/>
            <a:ext cx="8229600" cy="1143000"/>
          </a:xfrm>
          <a:noFill/>
        </p:spPr>
        <p:txBody>
          <a:bodyPr/>
          <a:lstStyle/>
          <a:p>
            <a:r>
              <a:rPr lang="en-US" sz="2800" b="1" dirty="0" err="1" smtClean="0"/>
              <a:t>Các</a:t>
            </a:r>
            <a:r>
              <a:rPr lang="en-US" sz="2800" b="1" dirty="0" smtClean="0"/>
              <a:t> </a:t>
            </a:r>
            <a:r>
              <a:rPr lang="en-US" sz="2800" b="1" dirty="0" err="1" smtClean="0"/>
              <a:t>biện</a:t>
            </a:r>
            <a:r>
              <a:rPr lang="en-US" sz="2800" b="1" dirty="0" smtClean="0"/>
              <a:t> </a:t>
            </a:r>
            <a:r>
              <a:rPr lang="en-US" sz="2800" b="1" dirty="0" err="1" smtClean="0"/>
              <a:t>pháp</a:t>
            </a:r>
            <a:r>
              <a:rPr lang="en-US" sz="2800" b="1" dirty="0" smtClean="0"/>
              <a:t> </a:t>
            </a:r>
            <a:r>
              <a:rPr lang="en-US" sz="2800" b="1" dirty="0" err="1" smtClean="0"/>
              <a:t>thích</a:t>
            </a:r>
            <a:r>
              <a:rPr lang="en-US" sz="2800" b="1" dirty="0" smtClean="0"/>
              <a:t> </a:t>
            </a:r>
            <a:r>
              <a:rPr lang="en-US" sz="2800" b="1" dirty="0" err="1" smtClean="0"/>
              <a:t>ứng</a:t>
            </a:r>
            <a:r>
              <a:rPr lang="en-US" sz="2800" b="1" dirty="0" smtClean="0"/>
              <a:t> (</a:t>
            </a:r>
            <a:r>
              <a:rPr lang="en-US" sz="2800" b="1" dirty="0" err="1" smtClean="0"/>
              <a:t>tiếp</a:t>
            </a:r>
            <a:r>
              <a:rPr lang="en-US" sz="2800" b="1" dirty="0" smtClean="0"/>
              <a:t>)</a:t>
            </a:r>
            <a:endParaRPr lang="en-GB" sz="2800" b="1" dirty="0" smtClean="0">
              <a:latin typeface=".VnTime" pitchFamily="34" charset="0"/>
            </a:endParaRPr>
          </a:p>
        </p:txBody>
      </p:sp>
      <p:sp>
        <p:nvSpPr>
          <p:cNvPr id="168963" name="Rectangle 5"/>
          <p:cNvSpPr>
            <a:spLocks noGrp="1" noChangeArrowheads="1"/>
          </p:cNvSpPr>
          <p:nvPr>
            <p:ph type="body" idx="4294967295"/>
          </p:nvPr>
        </p:nvSpPr>
        <p:spPr>
          <a:xfrm>
            <a:off x="152400" y="1676400"/>
            <a:ext cx="5791200" cy="4648200"/>
          </a:xfrm>
          <a:noFill/>
        </p:spPr>
        <p:txBody>
          <a:bodyPr/>
          <a:lstStyle/>
          <a:p>
            <a:r>
              <a:rPr lang="vi-VN" sz="2200" dirty="0" smtClean="0">
                <a:latin typeface="+mj-lt"/>
              </a:rPr>
              <a:t>Cảnh báo sớm dựa vào cộng đồng và nâng cấp các điểm sơ tán dọc theo sông, suối trọng điểm lũ lụt.</a:t>
            </a:r>
            <a:endParaRPr lang="en-US" sz="2200" dirty="0" smtClean="0">
              <a:latin typeface="+mj-lt"/>
            </a:endParaRPr>
          </a:p>
          <a:p>
            <a:r>
              <a:rPr lang="vi-VN" sz="2200" dirty="0" smtClean="0">
                <a:latin typeface="+mj-lt"/>
              </a:rPr>
              <a:t>Lựa chọn, xây dựng cơ cấu giống cây con và mùa vụ phù hợp canh tác bền vững với BĐKH.</a:t>
            </a:r>
            <a:endParaRPr lang="en-US" sz="2200" dirty="0" smtClean="0">
              <a:latin typeface="+mj-lt"/>
            </a:endParaRPr>
          </a:p>
          <a:p>
            <a:r>
              <a:rPr lang="vi-VN" sz="2200" dirty="0" smtClean="0"/>
              <a:t>Phát triển giống chịu được điều kiện khắc nghiệt, </a:t>
            </a:r>
            <a:r>
              <a:rPr lang="en-US" sz="2200" dirty="0" err="1" smtClean="0"/>
              <a:t>xây</a:t>
            </a:r>
            <a:r>
              <a:rPr lang="en-US" sz="2200" dirty="0" smtClean="0"/>
              <a:t> </a:t>
            </a:r>
            <a:r>
              <a:rPr lang="en-US" sz="2200" dirty="0" err="1" smtClean="0"/>
              <a:t>dựng</a:t>
            </a:r>
            <a:r>
              <a:rPr lang="en-US" sz="2200" dirty="0" smtClean="0"/>
              <a:t> </a:t>
            </a:r>
            <a:r>
              <a:rPr lang="vi-VN" sz="2200" dirty="0" smtClean="0"/>
              <a:t>bản đồ và giữ gìn giống cây con địa phương.</a:t>
            </a:r>
          </a:p>
          <a:p>
            <a:r>
              <a:rPr lang="en-US" sz="2200" dirty="0" err="1" smtClean="0"/>
              <a:t>Gia</a:t>
            </a:r>
            <a:r>
              <a:rPr lang="en-US" sz="2200" dirty="0" smtClean="0"/>
              <a:t> </a:t>
            </a:r>
            <a:r>
              <a:rPr lang="en-US" sz="2200" dirty="0" err="1" smtClean="0"/>
              <a:t>cố</a:t>
            </a:r>
            <a:r>
              <a:rPr lang="en-US" sz="2200" dirty="0" smtClean="0"/>
              <a:t>, </a:t>
            </a:r>
            <a:r>
              <a:rPr lang="en-US" sz="2200" dirty="0" err="1" smtClean="0"/>
              <a:t>nâng</a:t>
            </a:r>
            <a:r>
              <a:rPr lang="en-US" sz="2200" dirty="0" smtClean="0"/>
              <a:t> </a:t>
            </a:r>
            <a:r>
              <a:rPr lang="en-US" sz="2200" dirty="0" err="1" smtClean="0"/>
              <a:t>cấp</a:t>
            </a:r>
            <a:r>
              <a:rPr lang="en-US" sz="2200" dirty="0" smtClean="0"/>
              <a:t> </a:t>
            </a:r>
            <a:r>
              <a:rPr lang="en-US" sz="2200" dirty="0" err="1" smtClean="0"/>
              <a:t>hệ</a:t>
            </a:r>
            <a:r>
              <a:rPr lang="en-US" sz="2200" dirty="0" smtClean="0"/>
              <a:t> </a:t>
            </a:r>
            <a:r>
              <a:rPr lang="en-US" sz="2200" dirty="0" err="1" smtClean="0"/>
              <a:t>thống</a:t>
            </a:r>
            <a:r>
              <a:rPr lang="en-US" sz="2200" dirty="0" smtClean="0"/>
              <a:t> </a:t>
            </a:r>
            <a:r>
              <a:rPr lang="en-US" sz="2200" dirty="0" err="1" smtClean="0"/>
              <a:t>thuỷ</a:t>
            </a:r>
            <a:r>
              <a:rPr lang="en-US" sz="2200" dirty="0" smtClean="0"/>
              <a:t> </a:t>
            </a:r>
            <a:r>
              <a:rPr lang="en-US" sz="2200" dirty="0" err="1" smtClean="0"/>
              <a:t>lợi</a:t>
            </a:r>
            <a:r>
              <a:rPr lang="en-US" sz="2200" dirty="0" smtClean="0"/>
              <a:t>.</a:t>
            </a:r>
          </a:p>
          <a:p>
            <a:r>
              <a:rPr lang="en-US" sz="2200" dirty="0" err="1" smtClean="0"/>
              <a:t>Tiết</a:t>
            </a:r>
            <a:r>
              <a:rPr lang="en-US" sz="2200" dirty="0" smtClean="0"/>
              <a:t> </a:t>
            </a:r>
            <a:r>
              <a:rPr lang="en-US" sz="2200" dirty="0" err="1" smtClean="0"/>
              <a:t>kiệm</a:t>
            </a:r>
            <a:r>
              <a:rPr lang="en-US" sz="2200" dirty="0" smtClean="0"/>
              <a:t> </a:t>
            </a:r>
            <a:r>
              <a:rPr lang="en-US" sz="2200" dirty="0" err="1" smtClean="0"/>
              <a:t>và</a:t>
            </a:r>
            <a:r>
              <a:rPr lang="en-US" sz="2200" dirty="0" smtClean="0"/>
              <a:t> </a:t>
            </a:r>
            <a:r>
              <a:rPr lang="en-US" sz="2200" dirty="0" err="1" smtClean="0"/>
              <a:t>sử</a:t>
            </a:r>
            <a:r>
              <a:rPr lang="en-US" sz="2200" dirty="0" smtClean="0"/>
              <a:t> </a:t>
            </a:r>
            <a:r>
              <a:rPr lang="en-US" sz="2200" dirty="0" err="1" smtClean="0"/>
              <a:t>dụng</a:t>
            </a:r>
            <a:r>
              <a:rPr lang="en-US" sz="2200" dirty="0" smtClean="0"/>
              <a:t> </a:t>
            </a:r>
            <a:r>
              <a:rPr lang="en-US" sz="2200" dirty="0" err="1" smtClean="0"/>
              <a:t>hiệu</a:t>
            </a:r>
            <a:r>
              <a:rPr lang="en-US" sz="2200" dirty="0" smtClean="0"/>
              <a:t> </a:t>
            </a:r>
            <a:r>
              <a:rPr lang="en-US" sz="2200" dirty="0" err="1" smtClean="0"/>
              <a:t>quả</a:t>
            </a:r>
            <a:r>
              <a:rPr lang="en-US" sz="2200" dirty="0" smtClean="0"/>
              <a:t> </a:t>
            </a:r>
            <a:r>
              <a:rPr lang="en-US" sz="2200" dirty="0" err="1" smtClean="0"/>
              <a:t>nguồn</a:t>
            </a:r>
            <a:r>
              <a:rPr lang="en-US" sz="2200" dirty="0" smtClean="0"/>
              <a:t> </a:t>
            </a:r>
            <a:r>
              <a:rPr lang="en-US" sz="2200" dirty="0" err="1" smtClean="0"/>
              <a:t>nước</a:t>
            </a:r>
            <a:r>
              <a:rPr lang="en-US" sz="2200" dirty="0" smtClean="0"/>
              <a:t>.</a:t>
            </a:r>
            <a:r>
              <a:rPr lang="pt-BR" sz="2200" dirty="0" smtClean="0">
                <a:latin typeface="+mj-lt"/>
              </a:rPr>
              <a:t/>
            </a:r>
            <a:br>
              <a:rPr lang="pt-BR" sz="2200" dirty="0" smtClean="0">
                <a:latin typeface="+mj-lt"/>
              </a:rPr>
            </a:br>
            <a:endParaRPr lang="pt-BR" sz="2200" dirty="0" smtClean="0">
              <a:latin typeface="+mj-lt"/>
            </a:endParaRPr>
          </a:p>
        </p:txBody>
      </p:sp>
      <p:pic>
        <p:nvPicPr>
          <p:cNvPr id="4" name="Picture 9" descr="Trai dat che o"/>
          <p:cNvPicPr>
            <a:picLocks noChangeAspect="1" noChangeArrowheads="1"/>
          </p:cNvPicPr>
          <p:nvPr/>
        </p:nvPicPr>
        <p:blipFill>
          <a:blip r:embed="rId2"/>
          <a:srcRect/>
          <a:stretch>
            <a:fillRect/>
          </a:stretch>
        </p:blipFill>
        <p:spPr bwMode="auto">
          <a:xfrm>
            <a:off x="5715000" y="1600200"/>
            <a:ext cx="30480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4"/>
          <p:cNvSpPr>
            <a:spLocks noGrp="1" noChangeArrowheads="1"/>
          </p:cNvSpPr>
          <p:nvPr>
            <p:ph type="body" idx="4294967295"/>
          </p:nvPr>
        </p:nvSpPr>
        <p:spPr>
          <a:xfrm>
            <a:off x="304800" y="1752600"/>
            <a:ext cx="5257800" cy="4267200"/>
          </a:xfrm>
          <a:noFill/>
        </p:spPr>
        <p:txBody>
          <a:bodyPr/>
          <a:lstStyle/>
          <a:p>
            <a:r>
              <a:rPr lang="en-US" sz="2200" dirty="0" err="1" smtClean="0">
                <a:latin typeface="+mj-lt"/>
              </a:rPr>
              <a:t>Trồng</a:t>
            </a:r>
            <a:r>
              <a:rPr lang="en-US" sz="2200" dirty="0" smtClean="0">
                <a:latin typeface="+mj-lt"/>
              </a:rPr>
              <a:t> </a:t>
            </a:r>
            <a:r>
              <a:rPr lang="en-US" sz="2200" dirty="0" err="1" smtClean="0">
                <a:latin typeface="+mj-lt"/>
              </a:rPr>
              <a:t>rừng</a:t>
            </a:r>
            <a:r>
              <a:rPr lang="en-US" sz="2200" dirty="0" smtClean="0">
                <a:latin typeface="+mj-lt"/>
              </a:rPr>
              <a:t> </a:t>
            </a:r>
            <a:r>
              <a:rPr lang="en-US" sz="2200" dirty="0" err="1" smtClean="0">
                <a:latin typeface="+mj-lt"/>
              </a:rPr>
              <a:t>phòng</a:t>
            </a:r>
            <a:r>
              <a:rPr lang="en-US" sz="2200" dirty="0" smtClean="0">
                <a:latin typeface="+mj-lt"/>
              </a:rPr>
              <a:t> </a:t>
            </a:r>
            <a:r>
              <a:rPr lang="en-US" sz="2200" dirty="0" err="1" smtClean="0">
                <a:latin typeface="+mj-lt"/>
              </a:rPr>
              <a:t>hộ</a:t>
            </a:r>
            <a:r>
              <a:rPr lang="en-US" sz="2200" dirty="0" smtClean="0">
                <a:latin typeface="+mj-lt"/>
              </a:rPr>
              <a:t>, </a:t>
            </a:r>
            <a:r>
              <a:rPr lang="en-US" sz="2200" dirty="0" err="1" smtClean="0">
                <a:latin typeface="+mj-lt"/>
              </a:rPr>
              <a:t>rừng</a:t>
            </a:r>
            <a:r>
              <a:rPr lang="en-US" sz="2200" dirty="0" smtClean="0">
                <a:latin typeface="+mj-lt"/>
              </a:rPr>
              <a:t> </a:t>
            </a:r>
            <a:r>
              <a:rPr lang="en-US" sz="2200" dirty="0" err="1" smtClean="0">
                <a:latin typeface="+mj-lt"/>
              </a:rPr>
              <a:t>ngập</a:t>
            </a:r>
            <a:r>
              <a:rPr lang="en-US" sz="2200" dirty="0" smtClean="0">
                <a:latin typeface="+mj-lt"/>
              </a:rPr>
              <a:t> </a:t>
            </a:r>
            <a:r>
              <a:rPr lang="en-US" sz="2200" dirty="0" err="1" smtClean="0">
                <a:latin typeface="+mj-lt"/>
              </a:rPr>
              <a:t>mặn</a:t>
            </a:r>
            <a:r>
              <a:rPr lang="en-US" sz="2200" dirty="0" smtClean="0">
                <a:latin typeface="+mj-lt"/>
              </a:rPr>
              <a:t>.</a:t>
            </a:r>
          </a:p>
          <a:p>
            <a:r>
              <a:rPr lang="vi-VN" sz="2200" dirty="0" smtClean="0">
                <a:latin typeface="+mj-lt"/>
              </a:rPr>
              <a:t>Khi xây dựng, thiết kế, quy hoạch cần tính đến BĐKH</a:t>
            </a:r>
            <a:r>
              <a:rPr lang="en-US" sz="2200" dirty="0" smtClean="0">
                <a:latin typeface="+mj-lt"/>
              </a:rPr>
              <a:t>.</a:t>
            </a:r>
            <a:endParaRPr lang="vi-VN" sz="2200" dirty="0" smtClean="0">
              <a:latin typeface="+mj-lt"/>
            </a:endParaRPr>
          </a:p>
          <a:p>
            <a:r>
              <a:rPr lang="vi-VN" sz="2200" dirty="0" smtClean="0">
                <a:latin typeface="+mj-lt"/>
              </a:rPr>
              <a:t>Lồng ghép chiến lược giảm nhẹ rủi ro thiên tai vào chiến lược phát triển bền vững.</a:t>
            </a:r>
          </a:p>
          <a:p>
            <a:r>
              <a:rPr lang="vi-VN" sz="2200" dirty="0" smtClean="0">
                <a:latin typeface="+mj-lt"/>
              </a:rPr>
              <a:t>Quản lý chặt chẽ tài nguyên, nuôi trồng</a:t>
            </a:r>
            <a:r>
              <a:rPr lang="en-US" sz="2200" dirty="0" smtClean="0">
                <a:latin typeface="+mj-lt"/>
              </a:rPr>
              <a:t> </a:t>
            </a:r>
            <a:r>
              <a:rPr lang="en-US" sz="2200" dirty="0" err="1" smtClean="0">
                <a:latin typeface="+mj-lt"/>
              </a:rPr>
              <a:t>và</a:t>
            </a:r>
            <a:r>
              <a:rPr lang="vi-VN" sz="2200" dirty="0" smtClean="0">
                <a:latin typeface="+mj-lt"/>
              </a:rPr>
              <a:t> khai th</a:t>
            </a:r>
            <a:r>
              <a:rPr lang="en-US" sz="2200" dirty="0" err="1" smtClean="0">
                <a:latin typeface="+mj-lt"/>
              </a:rPr>
              <a:t>ác</a:t>
            </a:r>
            <a:r>
              <a:rPr lang="vi-VN" sz="2200" dirty="0" smtClean="0">
                <a:latin typeface="+mj-lt"/>
              </a:rPr>
              <a:t> hợp lý đất đai</a:t>
            </a:r>
            <a:r>
              <a:rPr lang="en-US" sz="2200" dirty="0" smtClean="0">
                <a:latin typeface="+mj-lt"/>
              </a:rPr>
              <a:t>.</a:t>
            </a:r>
            <a:endParaRPr lang="vi-VN" sz="2200" dirty="0" smtClean="0">
              <a:latin typeface="+mj-lt"/>
            </a:endParaRPr>
          </a:p>
          <a:p>
            <a:r>
              <a:rPr lang="vi-VN" sz="2200" dirty="0" smtClean="0">
                <a:latin typeface="+mj-lt"/>
              </a:rPr>
              <a:t>Kiềm chế gia tăng dân số</a:t>
            </a:r>
            <a:r>
              <a:rPr lang="en-US" sz="2200" dirty="0" smtClean="0">
                <a:latin typeface="+mj-lt"/>
              </a:rPr>
              <a:t>.</a:t>
            </a:r>
            <a:endParaRPr lang="pt-BR" sz="2200" dirty="0" smtClean="0">
              <a:latin typeface="+mj-lt"/>
            </a:endParaRPr>
          </a:p>
          <a:p>
            <a:pPr indent="184150">
              <a:lnSpc>
                <a:spcPct val="80000"/>
              </a:lnSpc>
              <a:buNone/>
            </a:pPr>
            <a:r>
              <a:rPr lang="pt-BR" sz="2200" dirty="0" smtClean="0">
                <a:latin typeface="+mj-lt"/>
              </a:rPr>
              <a:t/>
            </a:r>
            <a:br>
              <a:rPr lang="pt-BR" sz="2200" dirty="0" smtClean="0">
                <a:latin typeface="+mj-lt"/>
              </a:rPr>
            </a:br>
            <a:endParaRPr lang="pt-BR" sz="2200" dirty="0" smtClean="0">
              <a:latin typeface="+mj-lt"/>
            </a:endParaRPr>
          </a:p>
        </p:txBody>
      </p:sp>
      <p:sp>
        <p:nvSpPr>
          <p:cNvPr id="169987" name="Rectangle 5"/>
          <p:cNvSpPr>
            <a:spLocks noGrp="1" noChangeArrowheads="1"/>
          </p:cNvSpPr>
          <p:nvPr>
            <p:ph type="title" idx="4294967295"/>
          </p:nvPr>
        </p:nvSpPr>
        <p:spPr>
          <a:noFill/>
        </p:spPr>
        <p:txBody>
          <a:bodyPr/>
          <a:lstStyle/>
          <a:p>
            <a:r>
              <a:rPr lang="en-US" sz="3200" b="1" dirty="0" err="1" smtClean="0"/>
              <a:t>Các</a:t>
            </a:r>
            <a:r>
              <a:rPr lang="en-US" sz="3200" b="1" dirty="0" smtClean="0"/>
              <a:t> </a:t>
            </a:r>
            <a:r>
              <a:rPr lang="en-US" sz="3200" b="1" dirty="0" err="1" smtClean="0"/>
              <a:t>biện</a:t>
            </a:r>
            <a:r>
              <a:rPr lang="en-US" sz="3200" b="1" dirty="0" smtClean="0"/>
              <a:t> </a:t>
            </a:r>
            <a:r>
              <a:rPr lang="en-US" sz="3200" b="1" dirty="0" err="1" smtClean="0"/>
              <a:t>pháp</a:t>
            </a:r>
            <a:r>
              <a:rPr lang="en-US" sz="3200" b="1" dirty="0" smtClean="0"/>
              <a:t> </a:t>
            </a:r>
            <a:r>
              <a:rPr lang="en-US" sz="3200" b="1" dirty="0" err="1" smtClean="0"/>
              <a:t>thích</a:t>
            </a:r>
            <a:r>
              <a:rPr lang="en-US" sz="3200" b="1" dirty="0" smtClean="0"/>
              <a:t> </a:t>
            </a:r>
            <a:r>
              <a:rPr lang="en-US" sz="3200" b="1" dirty="0" err="1" smtClean="0"/>
              <a:t>ứng</a:t>
            </a:r>
            <a:r>
              <a:rPr lang="en-US" sz="3200" b="1" dirty="0" smtClean="0"/>
              <a:t> (</a:t>
            </a:r>
            <a:r>
              <a:rPr lang="en-US" sz="3200" b="1" dirty="0" err="1" smtClean="0"/>
              <a:t>tiếp</a:t>
            </a:r>
            <a:r>
              <a:rPr lang="en-US" sz="3200" b="1" dirty="0" smtClean="0"/>
              <a:t>)</a:t>
            </a:r>
            <a:endParaRPr lang="en-GB" sz="3200" b="1" dirty="0" smtClean="0">
              <a:latin typeface=".VnTime" pitchFamily="34" charset="0"/>
            </a:endParaRPr>
          </a:p>
        </p:txBody>
      </p:sp>
      <p:pic>
        <p:nvPicPr>
          <p:cNvPr id="4" name="Picture 6" descr="gau trang boi thuyen"/>
          <p:cNvPicPr>
            <a:picLocks noChangeAspect="1" noChangeArrowheads="1"/>
          </p:cNvPicPr>
          <p:nvPr/>
        </p:nvPicPr>
        <p:blipFill>
          <a:blip r:embed="rId2"/>
          <a:srcRect/>
          <a:stretch>
            <a:fillRect/>
          </a:stretch>
        </p:blipFill>
        <p:spPr bwMode="auto">
          <a:xfrm>
            <a:off x="5410200" y="3048000"/>
            <a:ext cx="3581400" cy="2365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274638"/>
            <a:ext cx="8229600" cy="828675"/>
          </a:xfrm>
        </p:spPr>
        <p:txBody>
          <a:bodyPr/>
          <a:lstStyle/>
          <a:p>
            <a:pPr algn="ctr"/>
            <a:r>
              <a:rPr lang="en-US" sz="2500" dirty="0" err="1"/>
              <a:t>Một</a:t>
            </a:r>
            <a:r>
              <a:rPr lang="en-US" sz="2500" dirty="0"/>
              <a:t> </a:t>
            </a:r>
            <a:r>
              <a:rPr lang="en-US" sz="2500" dirty="0" err="1"/>
              <a:t>số</a:t>
            </a:r>
            <a:r>
              <a:rPr lang="en-US" sz="2500" dirty="0"/>
              <a:t> </a:t>
            </a:r>
            <a:r>
              <a:rPr lang="en-US" sz="2500" dirty="0" err="1"/>
              <a:t>hình</a:t>
            </a:r>
            <a:r>
              <a:rPr lang="en-US" sz="2500" dirty="0"/>
              <a:t> </a:t>
            </a:r>
            <a:r>
              <a:rPr lang="en-US" sz="2500" dirty="0" err="1"/>
              <a:t>ảnh</a:t>
            </a:r>
            <a:r>
              <a:rPr lang="en-US" sz="2500" dirty="0"/>
              <a:t> </a:t>
            </a:r>
            <a:r>
              <a:rPr lang="en-US" sz="2500" dirty="0" err="1"/>
              <a:t>biện</a:t>
            </a:r>
            <a:r>
              <a:rPr lang="en-US" sz="2500" dirty="0"/>
              <a:t> </a:t>
            </a:r>
            <a:r>
              <a:rPr lang="en-US" sz="2500" dirty="0" err="1"/>
              <a:t>pháp</a:t>
            </a:r>
            <a:r>
              <a:rPr lang="en-US" sz="2500" dirty="0"/>
              <a:t> </a:t>
            </a:r>
            <a:r>
              <a:rPr lang="en-US" sz="2500" dirty="0" err="1"/>
              <a:t>sinh</a:t>
            </a:r>
            <a:r>
              <a:rPr lang="en-US" sz="2500" dirty="0"/>
              <a:t> </a:t>
            </a:r>
            <a:r>
              <a:rPr lang="en-US" sz="2500" dirty="0" err="1"/>
              <a:t>kế</a:t>
            </a:r>
            <a:r>
              <a:rPr lang="en-US" sz="2500" dirty="0"/>
              <a:t> </a:t>
            </a:r>
            <a:r>
              <a:rPr lang="en-US" sz="2500" dirty="0" err="1"/>
              <a:t>thích</a:t>
            </a:r>
            <a:r>
              <a:rPr lang="en-US" sz="2500" dirty="0"/>
              <a:t> </a:t>
            </a:r>
            <a:r>
              <a:rPr lang="en-US" sz="2500" dirty="0" err="1"/>
              <a:t>ứng</a:t>
            </a:r>
            <a:endParaRPr lang="en-US" sz="2500" dirty="0"/>
          </a:p>
        </p:txBody>
      </p:sp>
      <p:sp>
        <p:nvSpPr>
          <p:cNvPr id="150531" name="Rectangle 3"/>
          <p:cNvSpPr>
            <a:spLocks noGrp="1" noChangeArrowheads="1"/>
          </p:cNvSpPr>
          <p:nvPr>
            <p:ph type="body" idx="1"/>
          </p:nvPr>
        </p:nvSpPr>
        <p:spPr>
          <a:xfrm>
            <a:off x="533400" y="1752600"/>
            <a:ext cx="8229600" cy="4038600"/>
          </a:xfrm>
        </p:spPr>
        <p:txBody>
          <a:bodyPr/>
          <a:lstStyle/>
          <a:p>
            <a:pPr>
              <a:lnSpc>
                <a:spcPct val="90000"/>
              </a:lnSpc>
              <a:buFont typeface="Wingdings" pitchFamily="2" charset="2"/>
              <a:buNone/>
            </a:pPr>
            <a:r>
              <a:rPr lang="fr-FR" sz="2800" b="1" i="1" dirty="0"/>
              <a:t>                     </a:t>
            </a:r>
            <a:r>
              <a:rPr lang="fr-FR" sz="2800" b="1" i="1" dirty="0" err="1" smtClean="0"/>
              <a:t>Chuyển</a:t>
            </a:r>
            <a:r>
              <a:rPr lang="fr-FR" sz="2800" b="1" i="1" dirty="0" smtClean="0"/>
              <a:t> </a:t>
            </a:r>
            <a:r>
              <a:rPr lang="fr-FR" sz="2800" b="1" i="1" dirty="0" err="1"/>
              <a:t>đổi</a:t>
            </a:r>
            <a:r>
              <a:rPr lang="fr-FR" sz="2800" b="1" i="1" dirty="0"/>
              <a:t> </a:t>
            </a:r>
            <a:r>
              <a:rPr lang="fr-FR" sz="2800" b="1" i="1" dirty="0" err="1"/>
              <a:t>giống</a:t>
            </a:r>
            <a:r>
              <a:rPr lang="fr-FR" sz="2800" b="1" i="1" dirty="0"/>
              <a:t> </a:t>
            </a:r>
            <a:r>
              <a:rPr lang="fr-FR" sz="2800" b="1" i="1" dirty="0" err="1"/>
              <a:t>cây</a:t>
            </a:r>
            <a:r>
              <a:rPr lang="fr-FR" sz="2800" b="1" i="1" dirty="0"/>
              <a:t> </a:t>
            </a:r>
            <a:r>
              <a:rPr lang="fr-FR" sz="2800" b="1" i="1" dirty="0" err="1"/>
              <a:t>trồng</a:t>
            </a:r>
            <a:r>
              <a:rPr lang="fr-FR" sz="2800" b="1" i="1" dirty="0"/>
              <a:t> </a:t>
            </a:r>
          </a:p>
          <a:p>
            <a:pPr>
              <a:lnSpc>
                <a:spcPct val="90000"/>
              </a:lnSpc>
              <a:buFont typeface="Wingdings" pitchFamily="2" charset="2"/>
              <a:buNone/>
            </a:pPr>
            <a:endParaRPr lang="fr-FR" sz="2800" b="1" i="1" dirty="0"/>
          </a:p>
          <a:p>
            <a:pPr>
              <a:lnSpc>
                <a:spcPct val="90000"/>
              </a:lnSpc>
              <a:buFont typeface="Wingdings" pitchFamily="2" charset="2"/>
              <a:buNone/>
            </a:pPr>
            <a:endParaRPr lang="fr-FR" sz="2800" b="1" i="1" dirty="0"/>
          </a:p>
          <a:p>
            <a:pPr>
              <a:lnSpc>
                <a:spcPct val="90000"/>
              </a:lnSpc>
              <a:buFont typeface="Wingdings" pitchFamily="2" charset="2"/>
              <a:buNone/>
            </a:pPr>
            <a:endParaRPr lang="fr-FR" sz="2800" b="1" i="1" dirty="0"/>
          </a:p>
          <a:p>
            <a:pPr>
              <a:lnSpc>
                <a:spcPct val="90000"/>
              </a:lnSpc>
              <a:buFont typeface="Wingdings" pitchFamily="2" charset="2"/>
              <a:buNone/>
            </a:pPr>
            <a:endParaRPr lang="fr-FR" sz="2800" b="1" i="1" dirty="0"/>
          </a:p>
          <a:p>
            <a:pPr>
              <a:lnSpc>
                <a:spcPct val="90000"/>
              </a:lnSpc>
              <a:buFont typeface="Wingdings" pitchFamily="2" charset="2"/>
              <a:buNone/>
            </a:pPr>
            <a:endParaRPr lang="fr-FR" sz="2800" b="1" i="1" dirty="0"/>
          </a:p>
          <a:p>
            <a:pPr>
              <a:lnSpc>
                <a:spcPct val="90000"/>
              </a:lnSpc>
              <a:buFont typeface="Wingdings" pitchFamily="2" charset="2"/>
              <a:buNone/>
            </a:pPr>
            <a:r>
              <a:rPr lang="fr-FR" sz="2800" b="1" i="1" dirty="0"/>
              <a:t> </a:t>
            </a:r>
          </a:p>
          <a:p>
            <a:pPr>
              <a:lnSpc>
                <a:spcPct val="90000"/>
              </a:lnSpc>
              <a:buFont typeface="Wingdings" pitchFamily="2" charset="2"/>
              <a:buChar char="F"/>
            </a:pPr>
            <a:r>
              <a:rPr lang="de-DE" altLang="zh-CN" sz="2400" dirty="0">
                <a:ea typeface="SimSun" pitchFamily="2" charset="-122"/>
              </a:rPr>
              <a:t>Xây dựng các biện pháp kỹ thuật canh tác phù hợp với BĐKH, chuẩn xác hóa thời </a:t>
            </a:r>
            <a:r>
              <a:rPr lang="de-DE" altLang="zh-CN" sz="2400" dirty="0" smtClean="0">
                <a:ea typeface="SimSun" pitchFamily="2" charset="-122"/>
              </a:rPr>
              <a:t>vụ</a:t>
            </a:r>
            <a:endParaRPr lang="de-DE" altLang="zh-CN" sz="2400" dirty="0">
              <a:ea typeface="SimSun" pitchFamily="2" charset="-122"/>
            </a:endParaRPr>
          </a:p>
          <a:p>
            <a:pPr>
              <a:lnSpc>
                <a:spcPct val="90000"/>
              </a:lnSpc>
              <a:buFont typeface="Wingdings" pitchFamily="2" charset="2"/>
              <a:buNone/>
            </a:pPr>
            <a:endParaRPr lang="en-US" sz="3700" dirty="0"/>
          </a:p>
          <a:p>
            <a:pPr>
              <a:lnSpc>
                <a:spcPct val="90000"/>
              </a:lnSpc>
              <a:buFont typeface="Wingdings" pitchFamily="2" charset="2"/>
              <a:buNone/>
            </a:pPr>
            <a:endParaRPr lang="en-US" sz="4000" dirty="0"/>
          </a:p>
        </p:txBody>
      </p:sp>
      <p:pic>
        <p:nvPicPr>
          <p:cNvPr id="150532" name="Picture 4" descr="Chuyển sang hình ảnh đầy màn hình"/>
          <p:cNvPicPr>
            <a:picLocks noChangeAspect="1" noChangeArrowheads="1"/>
          </p:cNvPicPr>
          <p:nvPr/>
        </p:nvPicPr>
        <p:blipFill>
          <a:blip r:embed="rId2"/>
          <a:srcRect/>
          <a:stretch>
            <a:fillRect/>
          </a:stretch>
        </p:blipFill>
        <p:spPr bwMode="auto">
          <a:xfrm>
            <a:off x="609600" y="2209800"/>
            <a:ext cx="3124200" cy="1905000"/>
          </a:xfrm>
          <a:prstGeom prst="rect">
            <a:avLst/>
          </a:prstGeom>
          <a:noFill/>
          <a:ln w="9525">
            <a:noFill/>
            <a:miter lim="800000"/>
            <a:headEnd/>
            <a:tailEnd/>
          </a:ln>
        </p:spPr>
      </p:pic>
      <p:pic>
        <p:nvPicPr>
          <p:cNvPr id="150533" name="Picture 5" descr="tanyen"/>
          <p:cNvPicPr>
            <a:picLocks noChangeAspect="1" noChangeArrowheads="1"/>
          </p:cNvPicPr>
          <p:nvPr/>
        </p:nvPicPr>
        <p:blipFill>
          <a:blip r:embed="rId3" cstate="print"/>
          <a:srcRect/>
          <a:stretch>
            <a:fillRect/>
          </a:stretch>
        </p:blipFill>
        <p:spPr bwMode="auto">
          <a:xfrm>
            <a:off x="5257800" y="2286000"/>
            <a:ext cx="2895600" cy="1905000"/>
          </a:xfrm>
          <a:prstGeom prst="rect">
            <a:avLst/>
          </a:prstGeom>
          <a:noFill/>
        </p:spPr>
      </p:pic>
      <p:sp>
        <p:nvSpPr>
          <p:cNvPr id="150534" name="AutoShape 6"/>
          <p:cNvSpPr>
            <a:spLocks noChangeArrowheads="1"/>
          </p:cNvSpPr>
          <p:nvPr/>
        </p:nvSpPr>
        <p:spPr bwMode="auto">
          <a:xfrm>
            <a:off x="3962400" y="2743200"/>
            <a:ext cx="823913" cy="485775"/>
          </a:xfrm>
          <a:prstGeom prst="rightArrow">
            <a:avLst>
              <a:gd name="adj1" fmla="val 50000"/>
              <a:gd name="adj2" fmla="val 42402"/>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1299" fill="hold">
                                          <p:stCondLst>
                                            <p:cond delay="0"/>
                                          </p:stCondLst>
                                        </p:cTn>
                                        <p:tgtEl>
                                          <p:spTgt spid="15053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150531">
                                            <p:txEl>
                                              <p:pRg st="0" end="0"/>
                                            </p:txEl>
                                          </p:spTgt>
                                        </p:tgtEl>
                                        <p:attrNameLst>
                                          <p:attrName>style.visibility</p:attrName>
                                        </p:attrNameLst>
                                      </p:cBhvr>
                                      <p:to>
                                        <p:strVal val="visible"/>
                                      </p:to>
                                    </p:set>
                                    <p:animEffect transition="in" filter="fade">
                                      <p:cBhvr>
                                        <p:cTn id="11" dur="1000"/>
                                        <p:tgtEl>
                                          <p:spTgt spid="150531">
                                            <p:txEl>
                                              <p:pRg st="0" end="0"/>
                                            </p:txEl>
                                          </p:spTgt>
                                        </p:tgtEl>
                                      </p:cBhvr>
                                    </p:animEffect>
                                    <p:anim calcmode="lin" valueType="num">
                                      <p:cBhvr>
                                        <p:cTn id="12" dur="1000" fill="hold"/>
                                        <p:tgtEl>
                                          <p:spTgt spid="150531">
                                            <p:txEl>
                                              <p:pRg st="0" end="0"/>
                                            </p:txEl>
                                          </p:spTgt>
                                        </p:tgtEl>
                                        <p:attrNameLst>
                                          <p:attrName>ppt_x</p:attrName>
                                        </p:attrNameLst>
                                      </p:cBhvr>
                                      <p:tavLst>
                                        <p:tav tm="0">
                                          <p:val>
                                            <p:strVal val="#ppt_x"/>
                                          </p:val>
                                        </p:tav>
                                        <p:tav tm="100000">
                                          <p:val>
                                            <p:strVal val="#ppt_x"/>
                                          </p:val>
                                        </p:tav>
                                      </p:tavLst>
                                    </p:anim>
                                    <p:anim calcmode="lin" valueType="num">
                                      <p:cBhvr>
                                        <p:cTn id="13" dur="898" decel="100000" fill="hold"/>
                                        <p:tgtEl>
                                          <p:spTgt spid="150531">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898"/>
                                          </p:stCondLst>
                                        </p:cTn>
                                        <p:tgtEl>
                                          <p:spTgt spid="150531">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50531">
                                            <p:txEl>
                                              <p:pRg st="6" end="6"/>
                                            </p:txEl>
                                          </p:spTgt>
                                        </p:tgtEl>
                                        <p:attrNameLst>
                                          <p:attrName>style.visibility</p:attrName>
                                        </p:attrNameLst>
                                      </p:cBhvr>
                                      <p:to>
                                        <p:strVal val="visible"/>
                                      </p:to>
                                    </p:set>
                                    <p:animEffect transition="in" filter="fade">
                                      <p:cBhvr>
                                        <p:cTn id="19" dur="1000"/>
                                        <p:tgtEl>
                                          <p:spTgt spid="150531">
                                            <p:txEl>
                                              <p:pRg st="6" end="6"/>
                                            </p:txEl>
                                          </p:spTgt>
                                        </p:tgtEl>
                                      </p:cBhvr>
                                    </p:animEffect>
                                    <p:anim calcmode="lin" valueType="num">
                                      <p:cBhvr>
                                        <p:cTn id="20" dur="1000" fill="hold"/>
                                        <p:tgtEl>
                                          <p:spTgt spid="150531">
                                            <p:txEl>
                                              <p:pRg st="6" end="6"/>
                                            </p:txEl>
                                          </p:spTgt>
                                        </p:tgtEl>
                                        <p:attrNameLst>
                                          <p:attrName>ppt_x</p:attrName>
                                        </p:attrNameLst>
                                      </p:cBhvr>
                                      <p:tavLst>
                                        <p:tav tm="0">
                                          <p:val>
                                            <p:strVal val="#ppt_x"/>
                                          </p:val>
                                        </p:tav>
                                        <p:tav tm="100000">
                                          <p:val>
                                            <p:strVal val="#ppt_x"/>
                                          </p:val>
                                        </p:tav>
                                      </p:tavLst>
                                    </p:anim>
                                    <p:anim calcmode="lin" valueType="num">
                                      <p:cBhvr>
                                        <p:cTn id="21" dur="898" decel="100000" fill="hold"/>
                                        <p:tgtEl>
                                          <p:spTgt spid="150531">
                                            <p:txEl>
                                              <p:pRg st="6" end="6"/>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898"/>
                                          </p:stCondLst>
                                        </p:cTn>
                                        <p:tgtEl>
                                          <p:spTgt spid="150531">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150531">
                                            <p:txEl>
                                              <p:pRg st="7" end="7"/>
                                            </p:txEl>
                                          </p:spTgt>
                                        </p:tgtEl>
                                        <p:attrNameLst>
                                          <p:attrName>style.visibility</p:attrName>
                                        </p:attrNameLst>
                                      </p:cBhvr>
                                      <p:to>
                                        <p:strVal val="visible"/>
                                      </p:to>
                                    </p:set>
                                    <p:animEffect transition="in" filter="fade">
                                      <p:cBhvr>
                                        <p:cTn id="27" dur="1000"/>
                                        <p:tgtEl>
                                          <p:spTgt spid="150531">
                                            <p:txEl>
                                              <p:pRg st="7" end="7"/>
                                            </p:txEl>
                                          </p:spTgt>
                                        </p:tgtEl>
                                      </p:cBhvr>
                                    </p:animEffect>
                                    <p:anim calcmode="lin" valueType="num">
                                      <p:cBhvr>
                                        <p:cTn id="28" dur="1000" fill="hold"/>
                                        <p:tgtEl>
                                          <p:spTgt spid="150531">
                                            <p:txEl>
                                              <p:pRg st="7" end="7"/>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150531">
                                            <p:txEl>
                                              <p:pRg st="7" end="7"/>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150531">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p:bldP spid="15053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4" name="Picture 4" descr="20912699-images1972637_cay_xuong_rong"/>
          <p:cNvPicPr>
            <a:picLocks noGrp="1" noChangeAspect="1" noChangeArrowheads="1"/>
          </p:cNvPicPr>
          <p:nvPr>
            <p:ph type="body" idx="1"/>
          </p:nvPr>
        </p:nvPicPr>
        <p:blipFill>
          <a:blip r:embed="rId2"/>
          <a:srcRect/>
          <a:stretch>
            <a:fillRect/>
          </a:stretch>
        </p:blipFill>
        <p:spPr>
          <a:xfrm>
            <a:off x="1447800" y="1600200"/>
            <a:ext cx="6324600" cy="3733800"/>
          </a:xfrm>
          <a:noFill/>
          <a:ln/>
        </p:spPr>
      </p:pic>
      <p:sp>
        <p:nvSpPr>
          <p:cNvPr id="266245" name="Rectangle 5"/>
          <p:cNvSpPr>
            <a:spLocks noChangeArrowheads="1"/>
          </p:cNvSpPr>
          <p:nvPr/>
        </p:nvSpPr>
        <p:spPr bwMode="auto">
          <a:xfrm>
            <a:off x="381000" y="381000"/>
            <a:ext cx="7734300" cy="854075"/>
          </a:xfrm>
          <a:prstGeom prst="rect">
            <a:avLst/>
          </a:prstGeom>
          <a:noFill/>
          <a:ln w="9525">
            <a:noFill/>
            <a:miter lim="800000"/>
            <a:headEnd/>
            <a:tailEnd/>
          </a:ln>
          <a:effectLst/>
        </p:spPr>
        <p:txBody>
          <a:bodyPr wrap="none">
            <a:spAutoFit/>
          </a:bodyPr>
          <a:lstStyle/>
          <a:p>
            <a:pPr eaLnBrk="1" hangingPunct="1">
              <a:lnSpc>
                <a:spcPct val="90000"/>
              </a:lnSpc>
              <a:spcBef>
                <a:spcPct val="20000"/>
              </a:spcBef>
              <a:buClr>
                <a:schemeClr val="accent1"/>
              </a:buClr>
              <a:buFont typeface="Wingdings" pitchFamily="2" charset="2"/>
              <a:buChar char="F"/>
            </a:pPr>
            <a:r>
              <a:rPr lang="de-DE" altLang="zh-CN" sz="2500">
                <a:ea typeface="SimSun" pitchFamily="2" charset="-122"/>
              </a:rPr>
              <a:t>Bảo tồn và </a:t>
            </a:r>
            <a:r>
              <a:rPr lang="de-DE" altLang="zh-CN" sz="2500">
                <a:solidFill>
                  <a:schemeClr val="hlink"/>
                </a:solidFill>
                <a:ea typeface="SimSun" pitchFamily="2" charset="-122"/>
              </a:rPr>
              <a:t>giữ gìn các giống cây trồng địa phương</a:t>
            </a:r>
            <a:r>
              <a:rPr lang="de-DE" altLang="zh-CN" sz="2500">
                <a:ea typeface="SimSun" pitchFamily="2" charset="-122"/>
              </a:rPr>
              <a:t>,</a:t>
            </a:r>
          </a:p>
          <a:p>
            <a:pPr eaLnBrk="1" hangingPunct="1">
              <a:lnSpc>
                <a:spcPct val="90000"/>
              </a:lnSpc>
              <a:spcBef>
                <a:spcPct val="20000"/>
              </a:spcBef>
              <a:buClr>
                <a:schemeClr val="accent1"/>
              </a:buClr>
              <a:buFont typeface="Wingdings" pitchFamily="2" charset="2"/>
              <a:buChar char="F"/>
            </a:pPr>
            <a:r>
              <a:rPr lang="de-DE" altLang="zh-CN" sz="2500">
                <a:ea typeface="SimSun" pitchFamily="2" charset="-122"/>
              </a:rPr>
              <a:t> thành lập các ngân hàng giống.</a:t>
            </a:r>
          </a:p>
        </p:txBody>
      </p:sp>
      <p:sp>
        <p:nvSpPr>
          <p:cNvPr id="266246" name="Rectangle 6"/>
          <p:cNvSpPr>
            <a:spLocks noChangeArrowheads="1"/>
          </p:cNvSpPr>
          <p:nvPr/>
        </p:nvSpPr>
        <p:spPr bwMode="auto">
          <a:xfrm>
            <a:off x="685800" y="5638800"/>
            <a:ext cx="6797675" cy="585788"/>
          </a:xfrm>
          <a:prstGeom prst="rect">
            <a:avLst/>
          </a:prstGeom>
          <a:noFill/>
          <a:ln w="9525">
            <a:noFill/>
            <a:miter lim="800000"/>
            <a:headEnd/>
            <a:tailEnd/>
          </a:ln>
          <a:effectLst/>
        </p:spPr>
        <p:txBody>
          <a:bodyPr wrap="none">
            <a:spAutoFit/>
          </a:bodyPr>
          <a:lstStyle/>
          <a:p>
            <a:pPr eaLnBrk="1" hangingPunct="1">
              <a:lnSpc>
                <a:spcPct val="80000"/>
              </a:lnSpc>
              <a:spcBef>
                <a:spcPct val="20000"/>
              </a:spcBef>
              <a:buClr>
                <a:schemeClr val="accent1"/>
              </a:buClr>
              <a:buFont typeface="Wingdings" pitchFamily="2" charset="2"/>
              <a:buChar char="F"/>
            </a:pPr>
            <a:r>
              <a:rPr lang="de-DE" altLang="zh-CN">
                <a:ea typeface="SimSun" pitchFamily="2" charset="-122"/>
              </a:rPr>
              <a:t>Phát triển các giống chịu với điều kiện ngoại cảnh khác nghiệt: </a:t>
            </a:r>
          </a:p>
          <a:p>
            <a:pPr eaLnBrk="1" hangingPunct="1">
              <a:lnSpc>
                <a:spcPct val="80000"/>
              </a:lnSpc>
              <a:spcBef>
                <a:spcPct val="20000"/>
              </a:spcBef>
              <a:buClr>
                <a:schemeClr val="accent1"/>
              </a:buClr>
              <a:buFont typeface="Wingdings" pitchFamily="2" charset="2"/>
              <a:buChar char="F"/>
            </a:pPr>
            <a:r>
              <a:rPr lang="de-DE" altLang="zh-CN" i="1">
                <a:ea typeface="SimSun" pitchFamily="2" charset="-122"/>
              </a:rPr>
              <a:t>chịu mặn, lụt, ngắn ngày, các hoa mầu biến đổi gien…..</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609600" y="762000"/>
            <a:ext cx="6553200" cy="609600"/>
          </a:xfrm>
        </p:spPr>
        <p:txBody>
          <a:bodyPr/>
          <a:lstStyle/>
          <a:p>
            <a:r>
              <a:rPr lang="en-US" sz="2800" b="1" dirty="0" err="1"/>
              <a:t>Hạ</a:t>
            </a:r>
            <a:r>
              <a:rPr lang="en-US" sz="2800" b="1" dirty="0"/>
              <a:t> </a:t>
            </a:r>
            <a:r>
              <a:rPr lang="en-US" sz="2800" b="1" dirty="0" err="1"/>
              <a:t>thấp</a:t>
            </a:r>
            <a:r>
              <a:rPr lang="en-US" sz="2800" b="1" dirty="0"/>
              <a:t> </a:t>
            </a:r>
            <a:r>
              <a:rPr lang="en-US" sz="2800" b="1" dirty="0" err="1"/>
              <a:t>mặt</a:t>
            </a:r>
            <a:r>
              <a:rPr lang="en-US" sz="2800" b="1" dirty="0"/>
              <a:t> </a:t>
            </a:r>
            <a:r>
              <a:rPr lang="en-US" sz="2800" b="1" dirty="0" err="1"/>
              <a:t>bằng</a:t>
            </a:r>
            <a:r>
              <a:rPr lang="en-US" sz="2800" b="1" dirty="0"/>
              <a:t> </a:t>
            </a:r>
            <a:r>
              <a:rPr lang="en-US" sz="2800" b="1" dirty="0" err="1"/>
              <a:t>đồng</a:t>
            </a:r>
            <a:r>
              <a:rPr lang="en-US" sz="2800" b="1" dirty="0"/>
              <a:t> </a:t>
            </a:r>
            <a:r>
              <a:rPr lang="en-US" sz="2800" b="1" dirty="0" err="1"/>
              <a:t>cói</a:t>
            </a:r>
            <a:endParaRPr lang="en-US" sz="2800" b="1" dirty="0"/>
          </a:p>
        </p:txBody>
      </p:sp>
      <p:pic>
        <p:nvPicPr>
          <p:cNvPr id="265221" name="Picture 5" descr="IMG_3027"/>
          <p:cNvPicPr>
            <a:picLocks noChangeAspect="1" noChangeArrowheads="1"/>
          </p:cNvPicPr>
          <p:nvPr/>
        </p:nvPicPr>
        <p:blipFill>
          <a:blip r:embed="rId2" cstate="print"/>
          <a:srcRect/>
          <a:stretch>
            <a:fillRect/>
          </a:stretch>
        </p:blipFill>
        <p:spPr bwMode="auto">
          <a:xfrm>
            <a:off x="4572000" y="2895600"/>
            <a:ext cx="3810000" cy="2895600"/>
          </a:xfrm>
          <a:prstGeom prst="rect">
            <a:avLst/>
          </a:prstGeom>
          <a:noFill/>
        </p:spPr>
      </p:pic>
      <p:pic>
        <p:nvPicPr>
          <p:cNvPr id="265222" name="Picture 6" descr="IMG_3020"/>
          <p:cNvPicPr>
            <a:picLocks noChangeAspect="1" noChangeArrowheads="1"/>
          </p:cNvPicPr>
          <p:nvPr/>
        </p:nvPicPr>
        <p:blipFill>
          <a:blip r:embed="rId3" cstate="print"/>
          <a:srcRect/>
          <a:stretch>
            <a:fillRect/>
          </a:stretch>
        </p:blipFill>
        <p:spPr bwMode="auto">
          <a:xfrm>
            <a:off x="533400" y="2438400"/>
            <a:ext cx="3641725" cy="342900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de-DE" altLang="zh-CN" sz="2500" b="1" dirty="0">
                <a:ea typeface="SimSun" pitchFamily="2" charset="-122"/>
              </a:rPr>
              <a:t>Thích ứng với BĐKH </a:t>
            </a:r>
            <a:br>
              <a:rPr lang="de-DE" altLang="zh-CN" sz="2500" b="1" dirty="0">
                <a:ea typeface="SimSun" pitchFamily="2" charset="-122"/>
              </a:rPr>
            </a:br>
            <a:r>
              <a:rPr lang="de-DE" altLang="zh-CN" sz="2500" b="1" dirty="0">
                <a:ea typeface="SimSun" pitchFamily="2" charset="-122"/>
              </a:rPr>
              <a:t>trong lĩnh vực Nông nghiệp</a:t>
            </a:r>
            <a:endParaRPr lang="en-US" sz="2500" b="1" dirty="0"/>
          </a:p>
        </p:txBody>
      </p:sp>
      <p:sp>
        <p:nvSpPr>
          <p:cNvPr id="56323" name="Rectangle 3"/>
          <p:cNvSpPr>
            <a:spLocks noGrp="1" noChangeArrowheads="1"/>
          </p:cNvSpPr>
          <p:nvPr>
            <p:ph type="body" sz="half" idx="1"/>
          </p:nvPr>
        </p:nvSpPr>
        <p:spPr>
          <a:xfrm>
            <a:off x="304800" y="1905000"/>
            <a:ext cx="4876800" cy="3962400"/>
          </a:xfrm>
        </p:spPr>
        <p:txBody>
          <a:bodyPr/>
          <a:lstStyle/>
          <a:p>
            <a:pPr>
              <a:lnSpc>
                <a:spcPct val="80000"/>
              </a:lnSpc>
              <a:buFont typeface="Wingdings" pitchFamily="2" charset="2"/>
              <a:buChar char="F"/>
            </a:pPr>
            <a:r>
              <a:rPr lang="de-DE" altLang="zh-CN" sz="2400" dirty="0">
                <a:solidFill>
                  <a:schemeClr val="hlink"/>
                </a:solidFill>
                <a:ea typeface="SimSun" pitchFamily="2" charset="-122"/>
              </a:rPr>
              <a:t>Xây dựng cơ cấu cây trồng phù </a:t>
            </a:r>
            <a:r>
              <a:rPr lang="de-DE" altLang="zh-CN" sz="2400" dirty="0" smtClean="0">
                <a:solidFill>
                  <a:schemeClr val="hlink"/>
                </a:solidFill>
                <a:ea typeface="SimSun" pitchFamily="2" charset="-122"/>
              </a:rPr>
              <a:t>hợp</a:t>
            </a:r>
            <a:endParaRPr lang="de-DE" altLang="zh-CN" sz="2400" dirty="0">
              <a:solidFill>
                <a:schemeClr val="hlink"/>
              </a:solidFill>
              <a:ea typeface="SimSun" pitchFamily="2" charset="-122"/>
            </a:endParaRPr>
          </a:p>
          <a:p>
            <a:pPr>
              <a:lnSpc>
                <a:spcPct val="80000"/>
              </a:lnSpc>
              <a:buFont typeface="Wingdings" pitchFamily="2" charset="2"/>
              <a:buChar char="F"/>
            </a:pPr>
            <a:r>
              <a:rPr lang="de-DE" altLang="zh-CN" sz="2400" dirty="0" smtClean="0">
                <a:solidFill>
                  <a:schemeClr val="hlink"/>
                </a:solidFill>
                <a:ea typeface="SimSun" pitchFamily="2" charset="-122"/>
              </a:rPr>
              <a:t>Sử </a:t>
            </a:r>
            <a:r>
              <a:rPr lang="de-DE" altLang="zh-CN" sz="2400" dirty="0">
                <a:solidFill>
                  <a:schemeClr val="hlink"/>
                </a:solidFill>
                <a:ea typeface="SimSun" pitchFamily="2" charset="-122"/>
              </a:rPr>
              <a:t>dụng có hiệu quả, có quy hoạch nước </a:t>
            </a:r>
            <a:r>
              <a:rPr lang="de-DE" altLang="zh-CN" sz="2400" dirty="0" smtClean="0">
                <a:solidFill>
                  <a:schemeClr val="hlink"/>
                </a:solidFill>
                <a:ea typeface="SimSun" pitchFamily="2" charset="-122"/>
              </a:rPr>
              <a:t>tưới</a:t>
            </a:r>
            <a:endParaRPr lang="de-DE" altLang="zh-CN" sz="2400" dirty="0">
              <a:solidFill>
                <a:schemeClr val="hlink"/>
              </a:solidFill>
              <a:ea typeface="SimSun" pitchFamily="2" charset="-122"/>
            </a:endParaRPr>
          </a:p>
          <a:p>
            <a:pPr>
              <a:lnSpc>
                <a:spcPct val="80000"/>
              </a:lnSpc>
              <a:buFont typeface="Wingdings" pitchFamily="2" charset="2"/>
              <a:buChar char="F"/>
            </a:pPr>
            <a:r>
              <a:rPr lang="de-DE" altLang="zh-CN" sz="2400" dirty="0" smtClean="0">
                <a:solidFill>
                  <a:schemeClr val="hlink"/>
                </a:solidFill>
                <a:ea typeface="SimSun" pitchFamily="2" charset="-122"/>
              </a:rPr>
              <a:t>Tăng </a:t>
            </a:r>
            <a:r>
              <a:rPr lang="de-DE" altLang="zh-CN" sz="2400" dirty="0">
                <a:solidFill>
                  <a:schemeClr val="hlink"/>
                </a:solidFill>
                <a:ea typeface="SimSun" pitchFamily="2" charset="-122"/>
              </a:rPr>
              <a:t>cường hệ thống tưới tiêu cho </a:t>
            </a:r>
            <a:r>
              <a:rPr lang="de-DE" altLang="zh-CN" sz="2400" dirty="0" smtClean="0">
                <a:solidFill>
                  <a:schemeClr val="hlink"/>
                </a:solidFill>
                <a:ea typeface="SimSun" pitchFamily="2" charset="-122"/>
              </a:rPr>
              <a:t>nông nghiệp</a:t>
            </a:r>
          </a:p>
          <a:p>
            <a:pPr>
              <a:lnSpc>
                <a:spcPct val="80000"/>
              </a:lnSpc>
              <a:buFont typeface="Wingdings" pitchFamily="2" charset="2"/>
              <a:buChar char="F"/>
            </a:pPr>
            <a:r>
              <a:rPr lang="de-DE" altLang="zh-CN" sz="2400" dirty="0" smtClean="0">
                <a:solidFill>
                  <a:schemeClr val="hlink"/>
                </a:solidFill>
                <a:ea typeface="SimSun" pitchFamily="2" charset="-122"/>
              </a:rPr>
              <a:t>Cải tiến công tác quản lý, sử dụng đất</a:t>
            </a:r>
          </a:p>
          <a:p>
            <a:pPr>
              <a:lnSpc>
                <a:spcPct val="80000"/>
              </a:lnSpc>
              <a:buFont typeface="Wingdings" pitchFamily="2" charset="2"/>
              <a:buChar char="F"/>
            </a:pPr>
            <a:r>
              <a:rPr lang="de-DE" altLang="zh-CN" sz="2400" dirty="0" smtClean="0">
                <a:solidFill>
                  <a:schemeClr val="hlink"/>
                </a:solidFill>
                <a:ea typeface="SimSun" pitchFamily="2" charset="-122"/>
              </a:rPr>
              <a:t>Dự trữ lương thực cho  các vùng nhạy cảm</a:t>
            </a:r>
            <a:endParaRPr lang="en-US" altLang="zh-CN" sz="2400" dirty="0" smtClean="0">
              <a:solidFill>
                <a:schemeClr val="hlink"/>
              </a:solidFill>
              <a:ea typeface="SimSun" pitchFamily="2" charset="-122"/>
            </a:endParaRPr>
          </a:p>
          <a:p>
            <a:pPr>
              <a:lnSpc>
                <a:spcPct val="80000"/>
              </a:lnSpc>
              <a:buFont typeface="Wingdings" pitchFamily="2" charset="2"/>
              <a:buChar char="F"/>
            </a:pPr>
            <a:endParaRPr lang="de-DE" altLang="zh-CN" sz="2400" dirty="0">
              <a:solidFill>
                <a:schemeClr val="hlink"/>
              </a:solidFill>
              <a:ea typeface="SimSun" pitchFamily="2" charset="-122"/>
            </a:endParaRPr>
          </a:p>
          <a:p>
            <a:pPr>
              <a:lnSpc>
                <a:spcPct val="80000"/>
              </a:lnSpc>
              <a:buFont typeface="Wingdings" pitchFamily="2" charset="2"/>
              <a:buNone/>
            </a:pPr>
            <a:endParaRPr lang="de-DE" altLang="zh-CN" sz="2400" dirty="0">
              <a:solidFill>
                <a:schemeClr val="hlink"/>
              </a:solidFill>
              <a:ea typeface="SimSun" pitchFamily="2" charset="-122"/>
            </a:endParaRPr>
          </a:p>
        </p:txBody>
      </p:sp>
      <p:pic>
        <p:nvPicPr>
          <p:cNvPr id="56326" name="Picture 6" descr="images203486_x6b">
            <a:hlinkClick r:id="rId2"/>
          </p:cNvPr>
          <p:cNvPicPr>
            <a:picLocks noChangeAspect="1" noChangeArrowheads="1"/>
          </p:cNvPicPr>
          <p:nvPr/>
        </p:nvPicPr>
        <p:blipFill>
          <a:blip r:embed="rId3"/>
          <a:srcRect/>
          <a:stretch>
            <a:fillRect/>
          </a:stretch>
        </p:blipFill>
        <p:spPr bwMode="auto">
          <a:xfrm>
            <a:off x="5410200" y="2057400"/>
            <a:ext cx="3535363" cy="3733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randombar(horizontal)">
                                      <p:cBhvr>
                                        <p:cTn id="7" dur="600">
                                          <p:stCondLst>
                                            <p:cond delay="0"/>
                                          </p:stCondLst>
                                        </p:cTn>
                                        <p:tgtEl>
                                          <p:spTgt spid="563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6323">
                                            <p:txEl>
                                              <p:pRg st="0" end="0"/>
                                            </p:txEl>
                                          </p:spTgt>
                                        </p:tgtEl>
                                        <p:attrNameLst>
                                          <p:attrName>style.visibility</p:attrName>
                                        </p:attrNameLst>
                                      </p:cBhvr>
                                      <p:to>
                                        <p:strVal val="visible"/>
                                      </p:to>
                                    </p:set>
                                    <p:animEffect transition="in" filter="randombar(horizontal)">
                                      <p:cBhvr>
                                        <p:cTn id="12" dur="500"/>
                                        <p:tgtEl>
                                          <p:spTgt spid="563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6323">
                                            <p:txEl>
                                              <p:pRg st="1" end="1"/>
                                            </p:txEl>
                                          </p:spTgt>
                                        </p:tgtEl>
                                        <p:attrNameLst>
                                          <p:attrName>style.visibility</p:attrName>
                                        </p:attrNameLst>
                                      </p:cBhvr>
                                      <p:to>
                                        <p:strVal val="visible"/>
                                      </p:to>
                                    </p:set>
                                    <p:animEffect transition="in" filter="randombar(horizontal)">
                                      <p:cBhvr>
                                        <p:cTn id="17" dur="500"/>
                                        <p:tgtEl>
                                          <p:spTgt spid="563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6323">
                                            <p:txEl>
                                              <p:pRg st="2" end="2"/>
                                            </p:txEl>
                                          </p:spTgt>
                                        </p:tgtEl>
                                        <p:attrNameLst>
                                          <p:attrName>style.visibility</p:attrName>
                                        </p:attrNameLst>
                                      </p:cBhvr>
                                      <p:to>
                                        <p:strVal val="visible"/>
                                      </p:to>
                                    </p:set>
                                    <p:animEffect transition="in" filter="randombar(horizontal)">
                                      <p:cBhvr>
                                        <p:cTn id="22" dur="500"/>
                                        <p:tgtEl>
                                          <p:spTgt spid="563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6323">
                                            <p:txEl>
                                              <p:pRg st="3" end="3"/>
                                            </p:txEl>
                                          </p:spTgt>
                                        </p:tgtEl>
                                        <p:attrNameLst>
                                          <p:attrName>style.visibility</p:attrName>
                                        </p:attrNameLst>
                                      </p:cBhvr>
                                      <p:to>
                                        <p:strVal val="visible"/>
                                      </p:to>
                                    </p:set>
                                    <p:animEffect transition="in" filter="randombar(horizontal)">
                                      <p:cBhvr>
                                        <p:cTn id="27" dur="500"/>
                                        <p:tgtEl>
                                          <p:spTgt spid="5632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6323">
                                            <p:txEl>
                                              <p:pRg st="4" end="4"/>
                                            </p:txEl>
                                          </p:spTgt>
                                        </p:tgtEl>
                                        <p:attrNameLst>
                                          <p:attrName>style.visibility</p:attrName>
                                        </p:attrNameLst>
                                      </p:cBhvr>
                                      <p:to>
                                        <p:strVal val="visible"/>
                                      </p:to>
                                    </p:set>
                                    <p:animEffect transition="in" filter="randombar(horizontal)">
                                      <p:cBhvr>
                                        <p:cTn id="32" dur="500"/>
                                        <p:tgtEl>
                                          <p:spTgt spid="56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56323"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457200"/>
            <a:ext cx="8229600" cy="914400"/>
          </a:xfrm>
        </p:spPr>
        <p:txBody>
          <a:bodyPr/>
          <a:lstStyle/>
          <a:p>
            <a:r>
              <a:rPr lang="de-DE" altLang="zh-CN" sz="2500" b="1" dirty="0">
                <a:ea typeface="SimSun" pitchFamily="2" charset="-122"/>
              </a:rPr>
              <a:t>Thích ứng với </a:t>
            </a:r>
            <a:r>
              <a:rPr lang="de-DE" altLang="zh-CN" sz="2500" b="1" dirty="0" smtClean="0">
                <a:ea typeface="SimSun" pitchFamily="2" charset="-122"/>
              </a:rPr>
              <a:t>BĐKH</a:t>
            </a:r>
            <a:r>
              <a:rPr lang="de-DE" altLang="zh-CN" sz="2500" b="1" dirty="0">
                <a:ea typeface="SimSun" pitchFamily="2" charset="-122"/>
              </a:rPr>
              <a:t/>
            </a:r>
            <a:br>
              <a:rPr lang="de-DE" altLang="zh-CN" sz="2500" b="1" dirty="0">
                <a:ea typeface="SimSun" pitchFamily="2" charset="-122"/>
              </a:rPr>
            </a:br>
            <a:r>
              <a:rPr lang="de-DE" altLang="zh-CN" sz="2500" b="1" dirty="0">
                <a:ea typeface="SimSun" pitchFamily="2" charset="-122"/>
              </a:rPr>
              <a:t> trong lĩnh vực Thuỷ sản</a:t>
            </a:r>
            <a:r>
              <a:rPr lang="en-US" altLang="zh-CN" sz="2500" b="1" dirty="0">
                <a:ea typeface="SimSun" pitchFamily="2" charset="-122"/>
              </a:rPr>
              <a:t> </a:t>
            </a:r>
            <a:r>
              <a:rPr lang="en-US" sz="2500" b="1" dirty="0"/>
              <a:t> </a:t>
            </a:r>
          </a:p>
        </p:txBody>
      </p:sp>
      <p:sp>
        <p:nvSpPr>
          <p:cNvPr id="58371" name="Rectangle 3"/>
          <p:cNvSpPr>
            <a:spLocks noGrp="1" noChangeArrowheads="1"/>
          </p:cNvSpPr>
          <p:nvPr>
            <p:ph type="body" sz="half" idx="1"/>
          </p:nvPr>
        </p:nvSpPr>
        <p:spPr>
          <a:xfrm>
            <a:off x="0" y="1752600"/>
            <a:ext cx="5562600" cy="3810000"/>
          </a:xfrm>
        </p:spPr>
        <p:txBody>
          <a:bodyPr/>
          <a:lstStyle/>
          <a:p>
            <a:pPr>
              <a:lnSpc>
                <a:spcPct val="80000"/>
              </a:lnSpc>
              <a:buFont typeface="Wingdings" pitchFamily="2" charset="2"/>
              <a:buChar char="Ä"/>
            </a:pPr>
            <a:r>
              <a:rPr lang="de-DE" altLang="zh-CN" sz="2400" dirty="0" smtClean="0">
                <a:ea typeface="SimSun" pitchFamily="2" charset="-122"/>
              </a:rPr>
              <a:t>Chuyển </a:t>
            </a:r>
            <a:r>
              <a:rPr lang="de-DE" altLang="zh-CN" sz="2400" dirty="0">
                <a:ea typeface="SimSun" pitchFamily="2" charset="-122"/>
              </a:rPr>
              <a:t>đổi cơ cấu canh tác một số vùng ngập nước từ lúa sang luân canh nuôi cá + lúa.</a:t>
            </a:r>
          </a:p>
          <a:p>
            <a:pPr>
              <a:lnSpc>
                <a:spcPct val="80000"/>
              </a:lnSpc>
              <a:buFont typeface="Wingdings" pitchFamily="2" charset="2"/>
              <a:buChar char="Ä"/>
            </a:pPr>
            <a:r>
              <a:rPr lang="de-DE" altLang="zh-CN" sz="2400" dirty="0">
                <a:ea typeface="SimSun" pitchFamily="2" charset="-122"/>
              </a:rPr>
              <a:t>Có kế hoạch phát triển nghề nuôi trồng thuỷ sản cho vùng nước lợ ở Trung Bộ.</a:t>
            </a:r>
          </a:p>
        </p:txBody>
      </p:sp>
      <p:sp>
        <p:nvSpPr>
          <p:cNvPr id="58376" name="Rectangle 8"/>
          <p:cNvSpPr>
            <a:spLocks noGrp="1" noChangeArrowheads="1"/>
          </p:cNvSpPr>
          <p:nvPr>
            <p:ph type="body" sz="half" idx="2"/>
          </p:nvPr>
        </p:nvSpPr>
        <p:spPr>
          <a:xfrm>
            <a:off x="5943600" y="1600200"/>
            <a:ext cx="2743200" cy="4724400"/>
          </a:xfrm>
        </p:spPr>
        <p:txBody>
          <a:bodyPr/>
          <a:lstStyle/>
          <a:p>
            <a:endParaRPr lang="en-US" dirty="0"/>
          </a:p>
        </p:txBody>
      </p:sp>
      <p:pic>
        <p:nvPicPr>
          <p:cNvPr id="58373" name="Picture 5" descr="tr6t"/>
          <p:cNvPicPr>
            <a:picLocks noChangeAspect="1" noChangeArrowheads="1"/>
          </p:cNvPicPr>
          <p:nvPr/>
        </p:nvPicPr>
        <p:blipFill>
          <a:blip r:embed="rId2"/>
          <a:srcRect/>
          <a:stretch>
            <a:fillRect/>
          </a:stretch>
        </p:blipFill>
        <p:spPr bwMode="auto">
          <a:xfrm>
            <a:off x="5791200" y="1676400"/>
            <a:ext cx="2667000" cy="1943100"/>
          </a:xfrm>
          <a:prstGeom prst="rect">
            <a:avLst/>
          </a:prstGeom>
          <a:noFill/>
        </p:spPr>
      </p:pic>
      <p:pic>
        <p:nvPicPr>
          <p:cNvPr id="58375" name="Picture 7" descr="image007"/>
          <p:cNvPicPr>
            <a:picLocks noChangeAspect="1" noChangeArrowheads="1"/>
          </p:cNvPicPr>
          <p:nvPr/>
        </p:nvPicPr>
        <p:blipFill>
          <a:blip r:embed="rId3"/>
          <a:srcRect/>
          <a:stretch>
            <a:fillRect/>
          </a:stretch>
        </p:blipFill>
        <p:spPr bwMode="auto">
          <a:xfrm>
            <a:off x="5715000" y="4419600"/>
            <a:ext cx="2743200" cy="1828800"/>
          </a:xfrm>
          <a:prstGeom prst="rect">
            <a:avLst/>
          </a:prstGeom>
          <a:noFill/>
        </p:spPr>
      </p:pic>
      <p:pic>
        <p:nvPicPr>
          <p:cNvPr id="58377" name="Picture 9" descr="product485"/>
          <p:cNvPicPr>
            <a:picLocks noChangeAspect="1" noChangeArrowheads="1"/>
          </p:cNvPicPr>
          <p:nvPr/>
        </p:nvPicPr>
        <p:blipFill>
          <a:blip r:embed="rId4"/>
          <a:srcRect/>
          <a:stretch>
            <a:fillRect/>
          </a:stretch>
        </p:blipFill>
        <p:spPr bwMode="auto">
          <a:xfrm>
            <a:off x="228600" y="3810000"/>
            <a:ext cx="2514600" cy="1882775"/>
          </a:xfrm>
          <a:prstGeom prst="rect">
            <a:avLst/>
          </a:prstGeom>
          <a:noFill/>
        </p:spPr>
      </p:pic>
      <p:pic>
        <p:nvPicPr>
          <p:cNvPr id="58378" name="Picture 10" descr="Hoàn thiện kỹ thuật sản xuất giống và nuôi bào ngư"/>
          <p:cNvPicPr>
            <a:picLocks noChangeAspect="1" noChangeArrowheads="1"/>
          </p:cNvPicPr>
          <p:nvPr/>
        </p:nvPicPr>
        <p:blipFill>
          <a:blip r:embed="rId5"/>
          <a:srcRect/>
          <a:stretch>
            <a:fillRect/>
          </a:stretch>
        </p:blipFill>
        <p:spPr bwMode="auto">
          <a:xfrm>
            <a:off x="3124200" y="5486400"/>
            <a:ext cx="2590800" cy="137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2000"/>
                                        <p:tgtEl>
                                          <p:spTgt spid="583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371">
                                            <p:txEl>
                                              <p:pRg st="0" end="0"/>
                                            </p:txEl>
                                          </p:spTgt>
                                        </p:tgtEl>
                                        <p:attrNameLst>
                                          <p:attrName>style.visibility</p:attrName>
                                        </p:attrNameLst>
                                      </p:cBhvr>
                                      <p:to>
                                        <p:strVal val="visible"/>
                                      </p:to>
                                    </p:set>
                                    <p:animEffect transition="in" filter="wipe(left)">
                                      <p:cBhvr>
                                        <p:cTn id="12" dur="500"/>
                                        <p:tgtEl>
                                          <p:spTgt spid="583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8371">
                                            <p:txEl>
                                              <p:pRg st="1" end="1"/>
                                            </p:txEl>
                                          </p:spTgt>
                                        </p:tgtEl>
                                        <p:attrNameLst>
                                          <p:attrName>style.visibility</p:attrName>
                                        </p:attrNameLst>
                                      </p:cBhvr>
                                      <p:to>
                                        <p:strVal val="visible"/>
                                      </p:to>
                                    </p:set>
                                    <p:animEffect transition="in" filter="wipe(left)">
                                      <p:cBhvr>
                                        <p:cTn id="17" dur="500"/>
                                        <p:tgtEl>
                                          <p:spTgt spid="583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nodePh="1">
                                  <p:stCondLst>
                                    <p:cond delay="0"/>
                                  </p:stCondLst>
                                  <p:endCondLst>
                                    <p:cond evt="begin" delay="0">
                                      <p:tn val="20"/>
                                    </p:cond>
                                  </p:endCondLst>
                                  <p:childTnLst>
                                    <p:set>
                                      <p:cBhvr>
                                        <p:cTn id="21" dur="1" fill="hold">
                                          <p:stCondLst>
                                            <p:cond delay="0"/>
                                          </p:stCondLst>
                                        </p:cTn>
                                        <p:tgtEl>
                                          <p:spTgt spid="58376">
                                            <p:txEl>
                                              <p:pRg st="0" end="0"/>
                                            </p:txEl>
                                          </p:spTgt>
                                        </p:tgtEl>
                                        <p:attrNameLst>
                                          <p:attrName>style.visibility</p:attrName>
                                        </p:attrNameLst>
                                      </p:cBhvr>
                                      <p:to>
                                        <p:strVal val="visible"/>
                                      </p:to>
                                    </p:set>
                                    <p:animEffect transition="in" filter="wipe(left)">
                                      <p:cBhvr>
                                        <p:cTn id="22" dur="500"/>
                                        <p:tgtEl>
                                          <p:spTgt spid="583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58371" grpId="0" build="p"/>
      <p:bldP spid="58376"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533400" y="304800"/>
            <a:ext cx="8229600" cy="1143000"/>
          </a:xfrm>
        </p:spPr>
        <p:txBody>
          <a:bodyPr/>
          <a:lstStyle/>
          <a:p>
            <a:pPr algn="ctr"/>
            <a:r>
              <a:rPr lang="en-US" sz="2400" b="1" dirty="0" err="1">
                <a:latin typeface="Times" pitchFamily="18" charset="0"/>
              </a:rPr>
              <a:t>Thủ</a:t>
            </a:r>
            <a:r>
              <a:rPr lang="en-US" sz="2400" b="1" dirty="0">
                <a:latin typeface="Times" pitchFamily="18" charset="0"/>
              </a:rPr>
              <a:t> </a:t>
            </a:r>
            <a:r>
              <a:rPr lang="en-US" sz="2400" b="1" dirty="0" err="1">
                <a:latin typeface="Times" pitchFamily="18" charset="0"/>
              </a:rPr>
              <a:t>tướng</a:t>
            </a:r>
            <a:r>
              <a:rPr lang="en-US" sz="2400" b="1" dirty="0">
                <a:latin typeface="Times" pitchFamily="18" charset="0"/>
              </a:rPr>
              <a:t> </a:t>
            </a:r>
            <a:r>
              <a:rPr lang="en-US" sz="2400" b="1" dirty="0" err="1">
                <a:latin typeface="Times" pitchFamily="18" charset="0"/>
              </a:rPr>
              <a:t>mông</a:t>
            </a:r>
            <a:r>
              <a:rPr lang="en-US" sz="2400" b="1" dirty="0">
                <a:latin typeface="Times" pitchFamily="18" charset="0"/>
              </a:rPr>
              <a:t> </a:t>
            </a:r>
            <a:r>
              <a:rPr lang="en-US" sz="2400" b="1" dirty="0" err="1">
                <a:latin typeface="Times" pitchFamily="18" charset="0"/>
              </a:rPr>
              <a:t>cổ</a:t>
            </a:r>
            <a:r>
              <a:rPr lang="en-US" sz="2400" b="1" dirty="0">
                <a:latin typeface="Times" pitchFamily="18" charset="0"/>
              </a:rPr>
              <a:t> </a:t>
            </a:r>
            <a:r>
              <a:rPr lang="en-US" sz="2400" b="1" dirty="0" err="1">
                <a:latin typeface="Times" pitchFamily="18" charset="0"/>
              </a:rPr>
              <a:t>và</a:t>
            </a:r>
            <a:r>
              <a:rPr lang="en-US" sz="2400" b="1" dirty="0">
                <a:latin typeface="Times" pitchFamily="18" charset="0"/>
              </a:rPr>
              <a:t> </a:t>
            </a:r>
            <a:r>
              <a:rPr lang="en-US" sz="2400" b="1" dirty="0" err="1">
                <a:latin typeface="Times" pitchFamily="18" charset="0"/>
              </a:rPr>
              <a:t>các</a:t>
            </a:r>
            <a:r>
              <a:rPr lang="en-US" sz="2400" b="1" dirty="0">
                <a:latin typeface="Times" pitchFamily="18" charset="0"/>
              </a:rPr>
              <a:t> </a:t>
            </a:r>
            <a:r>
              <a:rPr lang="en-US" sz="2400" b="1" dirty="0" err="1">
                <a:latin typeface="Times" pitchFamily="18" charset="0"/>
              </a:rPr>
              <a:t>bộ</a:t>
            </a:r>
            <a:r>
              <a:rPr lang="en-US" sz="2400" b="1" dirty="0">
                <a:latin typeface="Times" pitchFamily="18" charset="0"/>
              </a:rPr>
              <a:t> </a:t>
            </a:r>
            <a:r>
              <a:rPr lang="en-US" sz="2400" b="1" dirty="0" err="1">
                <a:latin typeface="Times" pitchFamily="18" charset="0"/>
              </a:rPr>
              <a:t>trưởng</a:t>
            </a:r>
            <a:r>
              <a:rPr lang="en-US" sz="2400" b="1" dirty="0">
                <a:latin typeface="Times" pitchFamily="18" charset="0"/>
              </a:rPr>
              <a:t> </a:t>
            </a:r>
            <a:r>
              <a:rPr lang="en-US" sz="2400" b="1" dirty="0" err="1">
                <a:latin typeface="Times" pitchFamily="18" charset="0"/>
              </a:rPr>
              <a:t>đang</a:t>
            </a:r>
            <a:r>
              <a:rPr lang="en-US" sz="2400" b="1" dirty="0">
                <a:latin typeface="Times" pitchFamily="18" charset="0"/>
              </a:rPr>
              <a:t> </a:t>
            </a:r>
            <a:r>
              <a:rPr lang="en-US" sz="2400" b="1" dirty="0" err="1">
                <a:latin typeface="Times" pitchFamily="18" charset="0"/>
              </a:rPr>
              <a:t>họp</a:t>
            </a:r>
            <a:r>
              <a:rPr lang="en-US" sz="2400" b="1" dirty="0">
                <a:latin typeface="Times" pitchFamily="18" charset="0"/>
              </a:rPr>
              <a:t> </a:t>
            </a:r>
            <a:br>
              <a:rPr lang="en-US" sz="2400" b="1" dirty="0">
                <a:latin typeface="Times" pitchFamily="18" charset="0"/>
              </a:rPr>
            </a:br>
            <a:r>
              <a:rPr lang="en-US" sz="2400" b="1" dirty="0" err="1">
                <a:latin typeface="Times" pitchFamily="18" charset="0"/>
              </a:rPr>
              <a:t>trên</a:t>
            </a:r>
            <a:r>
              <a:rPr lang="en-US" sz="2400" b="1" dirty="0">
                <a:latin typeface="Times" pitchFamily="18" charset="0"/>
              </a:rPr>
              <a:t> </a:t>
            </a:r>
            <a:r>
              <a:rPr lang="en-US" sz="2400" b="1" dirty="0" err="1">
                <a:latin typeface="Times" pitchFamily="18" charset="0"/>
              </a:rPr>
              <a:t>sa</a:t>
            </a:r>
            <a:r>
              <a:rPr lang="en-US" sz="2400" b="1" dirty="0">
                <a:latin typeface="Times" pitchFamily="18" charset="0"/>
              </a:rPr>
              <a:t> </a:t>
            </a:r>
            <a:r>
              <a:rPr lang="en-US" sz="2400" b="1" dirty="0" err="1">
                <a:latin typeface="Times" pitchFamily="18" charset="0"/>
              </a:rPr>
              <a:t>mạc</a:t>
            </a:r>
            <a:r>
              <a:rPr lang="en-US" sz="2400" b="1" dirty="0">
                <a:latin typeface="Times" pitchFamily="18" charset="0"/>
              </a:rPr>
              <a:t> </a:t>
            </a:r>
            <a:r>
              <a:rPr lang="en-US" sz="2400" b="1" dirty="0" smtClean="0">
                <a:latin typeface="Times" pitchFamily="18" charset="0"/>
              </a:rPr>
              <a:t>GOBI</a:t>
            </a:r>
            <a:r>
              <a:rPr lang="en-US" sz="2400" dirty="0" smtClean="0"/>
              <a:t> </a:t>
            </a:r>
            <a:endParaRPr lang="en-US" sz="2400" dirty="0"/>
          </a:p>
        </p:txBody>
      </p:sp>
      <p:pic>
        <p:nvPicPr>
          <p:cNvPr id="268291" name="Picture 3" descr="ImageHandler"/>
          <p:cNvPicPr>
            <a:picLocks noGrp="1" noChangeAspect="1" noChangeArrowheads="1"/>
          </p:cNvPicPr>
          <p:nvPr>
            <p:ph idx="1"/>
          </p:nvPr>
        </p:nvPicPr>
        <p:blipFill>
          <a:blip r:embed="rId2"/>
          <a:srcRect/>
          <a:stretch>
            <a:fillRect/>
          </a:stretch>
        </p:blipFill>
        <p:spPr>
          <a:xfrm>
            <a:off x="1981200" y="1371600"/>
            <a:ext cx="5029200" cy="4419600"/>
          </a:xfrm>
          <a:noFill/>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0" y="381000"/>
            <a:ext cx="9144000" cy="914400"/>
          </a:xfrm>
        </p:spPr>
        <p:txBody>
          <a:bodyPr/>
          <a:lstStyle/>
          <a:p>
            <a:pPr algn="l"/>
            <a:r>
              <a:rPr lang="en-US" sz="2400">
                <a:solidFill>
                  <a:schemeClr val="tx1"/>
                </a:solidFill>
              </a:rPr>
              <a:t> </a:t>
            </a:r>
            <a:endParaRPr lang="en-US" sz="4000">
              <a:solidFill>
                <a:schemeClr val="tx1"/>
              </a:solidFill>
            </a:endParaRPr>
          </a:p>
        </p:txBody>
      </p:sp>
      <p:sp>
        <p:nvSpPr>
          <p:cNvPr id="269315" name="Text Box 3"/>
          <p:cNvSpPr txBox="1">
            <a:spLocks noChangeArrowheads="1"/>
          </p:cNvSpPr>
          <p:nvPr/>
        </p:nvSpPr>
        <p:spPr bwMode="auto">
          <a:xfrm>
            <a:off x="304800" y="1524000"/>
            <a:ext cx="3276600" cy="1917700"/>
          </a:xfrm>
          <a:prstGeom prst="rect">
            <a:avLst/>
          </a:prstGeom>
          <a:noFill/>
          <a:ln w="9525">
            <a:noFill/>
            <a:miter lim="800000"/>
            <a:headEnd/>
            <a:tailEnd/>
          </a:ln>
          <a:effectLst/>
        </p:spPr>
        <p:txBody>
          <a:bodyPr lIns="91430" tIns="45715" rIns="91430" bIns="45715">
            <a:spAutoFit/>
          </a:bodyPr>
          <a:lstStyle/>
          <a:p>
            <a:pPr eaLnBrk="1" hangingPunct="1">
              <a:buFontTx/>
              <a:buChar char="•"/>
            </a:pPr>
            <a:r>
              <a:rPr lang="en-US" sz="2400" b="1" i="1"/>
              <a:t>. </a:t>
            </a:r>
            <a:endParaRPr lang="en-US" sz="2400"/>
          </a:p>
          <a:p>
            <a:pPr eaLnBrk="1" hangingPunct="1"/>
            <a:endParaRPr lang="en-US" sz="2400"/>
          </a:p>
          <a:p>
            <a:pPr eaLnBrk="1" hangingPunct="1"/>
            <a:endParaRPr lang="en-US" sz="2400"/>
          </a:p>
          <a:p>
            <a:pPr eaLnBrk="1" hangingPunct="1"/>
            <a:endParaRPr lang="en-US" sz="2400"/>
          </a:p>
          <a:p>
            <a:pPr eaLnBrk="1" hangingPunct="1">
              <a:buFontTx/>
              <a:buChar char="•"/>
            </a:pPr>
            <a:endParaRPr lang="en-US" sz="2400"/>
          </a:p>
        </p:txBody>
      </p:sp>
      <p:pic>
        <p:nvPicPr>
          <p:cNvPr id="269316" name="Content Placeholder 9" descr="man on desk in the water.jpg"/>
          <p:cNvPicPr>
            <a:picLocks noChangeAspect="1"/>
          </p:cNvPicPr>
          <p:nvPr/>
        </p:nvPicPr>
        <p:blipFill>
          <a:blip r:embed="rId2"/>
          <a:srcRect/>
          <a:stretch>
            <a:fillRect/>
          </a:stretch>
        </p:blipFill>
        <p:spPr bwMode="auto">
          <a:xfrm>
            <a:off x="457200" y="381000"/>
            <a:ext cx="8229600" cy="6107113"/>
          </a:xfrm>
          <a:prstGeom prst="rect">
            <a:avLst/>
          </a:prstGeom>
          <a:noFill/>
          <a:ln w="9525">
            <a:noFill/>
            <a:miter lim="800000"/>
            <a:headEnd/>
            <a:tailEnd/>
          </a:ln>
        </p:spPr>
      </p:pic>
      <p:sp>
        <p:nvSpPr>
          <p:cNvPr id="5" name="Title 1"/>
          <p:cNvSpPr txBox="1">
            <a:spLocks/>
          </p:cNvSpPr>
          <p:nvPr/>
        </p:nvSpPr>
        <p:spPr bwMode="auto">
          <a:xfrm>
            <a:off x="457200" y="457200"/>
            <a:ext cx="8153400" cy="835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rgbClr val="FF0000"/>
                </a:solidFill>
                <a:effectLst/>
                <a:uLnTx/>
                <a:uFillTx/>
                <a:latin typeface="+mj-lt"/>
                <a:ea typeface="+mj-ea"/>
                <a:cs typeface="+mj-cs"/>
              </a:rPr>
              <a:t>Liệu</a:t>
            </a:r>
            <a:r>
              <a:rPr kumimoji="0" lang="en-US" sz="2800" b="1" i="0" u="none" strike="noStrike" kern="0" cap="none" spc="0" normalizeH="0" baseline="0" noProof="0" dirty="0" smtClean="0">
                <a:ln>
                  <a:noFill/>
                </a:ln>
                <a:solidFill>
                  <a:srgbClr val="FF0000"/>
                </a:solidFill>
                <a:effectLst/>
                <a:uLnTx/>
                <a:uFillTx/>
                <a:latin typeface="+mj-lt"/>
                <a:ea typeface="+mj-ea"/>
                <a:cs typeface="+mj-cs"/>
              </a:rPr>
              <a:t> </a:t>
            </a:r>
            <a:r>
              <a:rPr kumimoji="0" lang="en-US" sz="2800" b="1" i="0" u="none" strike="noStrike" kern="0" cap="none" spc="0" normalizeH="0" baseline="0" noProof="0" dirty="0" err="1" smtClean="0">
                <a:ln>
                  <a:noFill/>
                </a:ln>
                <a:solidFill>
                  <a:srgbClr val="FF0000"/>
                </a:solidFill>
                <a:effectLst/>
                <a:uLnTx/>
                <a:uFillTx/>
                <a:latin typeface="+mj-lt"/>
                <a:ea typeface="+mj-ea"/>
                <a:cs typeface="+mj-cs"/>
              </a:rPr>
              <a:t>có</a:t>
            </a:r>
            <a:r>
              <a:rPr kumimoji="0" lang="en-US" sz="2800" b="1" i="0" u="none" strike="noStrike" kern="0" cap="none" spc="0" normalizeH="0" baseline="0" noProof="0" dirty="0" smtClean="0">
                <a:ln>
                  <a:noFill/>
                </a:ln>
                <a:solidFill>
                  <a:srgbClr val="FF0000"/>
                </a:solidFill>
                <a:effectLst/>
                <a:uLnTx/>
                <a:uFillTx/>
                <a:latin typeface="+mj-lt"/>
                <a:ea typeface="+mj-ea"/>
                <a:cs typeface="+mj-cs"/>
              </a:rPr>
              <a:t> </a:t>
            </a:r>
            <a:r>
              <a:rPr kumimoji="0" lang="en-US" sz="2800" b="1" i="0" u="none" strike="noStrike" kern="0" cap="none" spc="0" normalizeH="0" baseline="0" noProof="0" dirty="0" err="1" smtClean="0">
                <a:ln>
                  <a:noFill/>
                </a:ln>
                <a:solidFill>
                  <a:srgbClr val="FF0000"/>
                </a:solidFill>
                <a:effectLst/>
                <a:uLnTx/>
                <a:uFillTx/>
                <a:latin typeface="+mj-lt"/>
                <a:ea typeface="+mj-ea"/>
                <a:cs typeface="+mj-cs"/>
              </a:rPr>
              <a:t>ngày</a:t>
            </a:r>
            <a:r>
              <a:rPr kumimoji="0" lang="en-US" sz="2800" b="1" i="0" u="none" strike="noStrike" kern="0" cap="none" spc="0" normalizeH="0" baseline="0" noProof="0" dirty="0" smtClean="0">
                <a:ln>
                  <a:noFill/>
                </a:ln>
                <a:solidFill>
                  <a:srgbClr val="FF0000"/>
                </a:solidFill>
                <a:effectLst/>
                <a:uLnTx/>
                <a:uFillTx/>
                <a:latin typeface="+mj-lt"/>
                <a:ea typeface="+mj-ea"/>
                <a:cs typeface="+mj-cs"/>
              </a:rPr>
              <a:t> </a:t>
            </a:r>
            <a:r>
              <a:rPr kumimoji="0" lang="en-US" sz="2800" b="1" i="0" u="none" strike="noStrike" kern="0" cap="none" spc="0" normalizeH="0" baseline="0" noProof="0" dirty="0" err="1" smtClean="0">
                <a:ln>
                  <a:noFill/>
                </a:ln>
                <a:solidFill>
                  <a:srgbClr val="FF0000"/>
                </a:solidFill>
                <a:effectLst/>
                <a:uLnTx/>
                <a:uFillTx/>
                <a:latin typeface="+mj-lt"/>
                <a:ea typeface="+mj-ea"/>
                <a:cs typeface="+mj-cs"/>
              </a:rPr>
              <a:t>tận</a:t>
            </a:r>
            <a:r>
              <a:rPr kumimoji="0" lang="en-US" sz="2800" b="1" i="0" u="none" strike="noStrike" kern="0" cap="none" spc="0" normalizeH="0" baseline="0" noProof="0" dirty="0" smtClean="0">
                <a:ln>
                  <a:noFill/>
                </a:ln>
                <a:solidFill>
                  <a:srgbClr val="FF0000"/>
                </a:solidFill>
                <a:effectLst/>
                <a:uLnTx/>
                <a:uFillTx/>
                <a:latin typeface="+mj-lt"/>
                <a:ea typeface="+mj-ea"/>
                <a:cs typeface="+mj-cs"/>
              </a:rPr>
              <a:t> </a:t>
            </a:r>
            <a:r>
              <a:rPr kumimoji="0" lang="en-US" sz="2800" b="1" i="0" u="none" strike="noStrike" kern="0" cap="none" spc="0" normalizeH="0" baseline="0" noProof="0" dirty="0" err="1" smtClean="0">
                <a:ln>
                  <a:noFill/>
                </a:ln>
                <a:solidFill>
                  <a:srgbClr val="FF0000"/>
                </a:solidFill>
                <a:effectLst/>
                <a:uLnTx/>
                <a:uFillTx/>
                <a:latin typeface="+mj-lt"/>
                <a:ea typeface="+mj-ea"/>
                <a:cs typeface="+mj-cs"/>
              </a:rPr>
              <a:t>thế</a:t>
            </a:r>
            <a:r>
              <a:rPr kumimoji="0" lang="en-US" sz="2800" b="1" i="0" u="none" strike="noStrike" kern="0" cap="none" spc="0" normalizeH="0" baseline="0" noProof="0" dirty="0" smtClean="0">
                <a:ln>
                  <a:noFill/>
                </a:ln>
                <a:solidFill>
                  <a:srgbClr val="FF0000"/>
                </a:solidFill>
                <a:effectLst/>
                <a:uLnTx/>
                <a:uFillTx/>
                <a:latin typeface="+mj-lt"/>
                <a:ea typeface="+mj-ea"/>
                <a:cs typeface="+mj-cs"/>
              </a:rPr>
              <a:t>??? </a:t>
            </a:r>
            <a:r>
              <a:rPr kumimoji="0" lang="en-US" sz="800" b="1" i="0" u="none" strike="noStrike" kern="0" cap="none" spc="0" normalizeH="0" baseline="0" noProof="0" dirty="0" smtClean="0">
                <a:ln>
                  <a:noFill/>
                </a:ln>
                <a:solidFill>
                  <a:srgbClr val="FF0000"/>
                </a:solidFill>
                <a:effectLst/>
                <a:uLnTx/>
                <a:uFillTx/>
                <a:latin typeface="+mj-lt"/>
                <a:ea typeface="+mj-ea"/>
                <a:cs typeface="+mj-cs"/>
                <a:hlinkClick r:id="rId3" action="ppaction://hlinkfile"/>
              </a:rPr>
              <a:t>..\..\..\..\</a:t>
            </a:r>
            <a:r>
              <a:rPr kumimoji="0" lang="en-US" sz="800" b="1" i="0" u="none" strike="noStrike" kern="0" cap="none" spc="0" normalizeH="0" baseline="0" noProof="0" dirty="0" err="1" smtClean="0">
                <a:ln>
                  <a:noFill/>
                </a:ln>
                <a:solidFill>
                  <a:srgbClr val="FF0000"/>
                </a:solidFill>
                <a:effectLst/>
                <a:uLnTx/>
                <a:uFillTx/>
                <a:latin typeface="+mj-lt"/>
                <a:ea typeface="+mj-ea"/>
                <a:cs typeface="+mj-cs"/>
                <a:hlinkClick r:id="rId3" action="ppaction://hlinkfile"/>
              </a:rPr>
              <a:t>Phim</a:t>
            </a:r>
            <a:r>
              <a:rPr kumimoji="0" lang="en-US" sz="800" b="1" i="0" u="none" strike="noStrike" kern="0" cap="none" spc="0" normalizeH="0" baseline="0" noProof="0" dirty="0" smtClean="0">
                <a:ln>
                  <a:noFill/>
                </a:ln>
                <a:solidFill>
                  <a:srgbClr val="FF0000"/>
                </a:solidFill>
                <a:effectLst/>
                <a:uLnTx/>
                <a:uFillTx/>
                <a:latin typeface="+mj-lt"/>
                <a:ea typeface="+mj-ea"/>
                <a:cs typeface="+mj-cs"/>
                <a:hlinkClick r:id="rId3" action="ppaction://hlinkfile"/>
              </a:rPr>
              <a:t>\Video BDKH\videoplayback_16.FLV</a:t>
            </a:r>
            <a:endParaRPr kumimoji="0" lang="en-US" sz="2400" b="1" i="0" u="none" strike="noStrike" kern="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228600"/>
            <a:ext cx="8229600" cy="6324600"/>
            <a:chOff x="1030" y="862"/>
            <a:chExt cx="9900" cy="7752"/>
          </a:xfrm>
        </p:grpSpPr>
        <p:pic>
          <p:nvPicPr>
            <p:cNvPr id="38915" name="Picture 3" descr="70097502-115951sm"/>
            <p:cNvPicPr>
              <a:picLocks noChangeAspect="1" noChangeArrowheads="1"/>
            </p:cNvPicPr>
            <p:nvPr/>
          </p:nvPicPr>
          <p:blipFill>
            <a:blip r:embed="rId2">
              <a:lum contrast="18000"/>
            </a:blip>
            <a:srcRect/>
            <a:stretch>
              <a:fillRect/>
            </a:stretch>
          </p:blipFill>
          <p:spPr bwMode="auto">
            <a:xfrm>
              <a:off x="4330" y="6366"/>
              <a:ext cx="3069" cy="2248"/>
            </a:xfrm>
            <a:prstGeom prst="rect">
              <a:avLst/>
            </a:prstGeom>
            <a:noFill/>
            <a:ln w="9525">
              <a:noFill/>
              <a:miter lim="800000"/>
              <a:headEnd/>
              <a:tailEnd/>
            </a:ln>
          </p:spPr>
        </p:pic>
        <p:pic>
          <p:nvPicPr>
            <p:cNvPr id="38916" name="Picture 4" descr="20517257_images834653_rac1"/>
            <p:cNvPicPr>
              <a:picLocks noChangeAspect="1" noChangeArrowheads="1"/>
            </p:cNvPicPr>
            <p:nvPr/>
          </p:nvPicPr>
          <p:blipFill>
            <a:blip r:embed="rId3">
              <a:lum contrast="12000"/>
            </a:blip>
            <a:srcRect/>
            <a:stretch>
              <a:fillRect/>
            </a:stretch>
          </p:blipFill>
          <p:spPr bwMode="auto">
            <a:xfrm>
              <a:off x="7795" y="862"/>
              <a:ext cx="3135" cy="2236"/>
            </a:xfrm>
            <a:prstGeom prst="rect">
              <a:avLst/>
            </a:prstGeom>
            <a:noFill/>
            <a:ln w="9525">
              <a:noFill/>
              <a:miter lim="800000"/>
              <a:headEnd/>
              <a:tailEnd/>
            </a:ln>
          </p:spPr>
        </p:pic>
        <p:pic>
          <p:nvPicPr>
            <p:cNvPr id="38917" name="Picture 5" descr="NT543381120939"/>
            <p:cNvPicPr>
              <a:picLocks noChangeAspect="1" noChangeArrowheads="1"/>
            </p:cNvPicPr>
            <p:nvPr/>
          </p:nvPicPr>
          <p:blipFill>
            <a:blip r:embed="rId4"/>
            <a:srcRect/>
            <a:stretch>
              <a:fillRect/>
            </a:stretch>
          </p:blipFill>
          <p:spPr bwMode="auto">
            <a:xfrm>
              <a:off x="4660" y="862"/>
              <a:ext cx="2994" cy="2230"/>
            </a:xfrm>
            <a:prstGeom prst="rect">
              <a:avLst/>
            </a:prstGeom>
            <a:noFill/>
            <a:ln w="9525">
              <a:noFill/>
              <a:miter lim="800000"/>
              <a:headEnd/>
              <a:tailEnd/>
            </a:ln>
          </p:spPr>
        </p:pic>
        <p:pic>
          <p:nvPicPr>
            <p:cNvPr id="38918" name="Picture 6" descr="ruongkhome_2075"/>
            <p:cNvPicPr>
              <a:picLocks noChangeAspect="1" noChangeArrowheads="1"/>
            </p:cNvPicPr>
            <p:nvPr/>
          </p:nvPicPr>
          <p:blipFill>
            <a:blip r:embed="rId5">
              <a:lum contrast="12000"/>
            </a:blip>
            <a:srcRect/>
            <a:stretch>
              <a:fillRect/>
            </a:stretch>
          </p:blipFill>
          <p:spPr bwMode="auto">
            <a:xfrm>
              <a:off x="1030" y="862"/>
              <a:ext cx="3482" cy="2450"/>
            </a:xfrm>
            <a:prstGeom prst="rect">
              <a:avLst/>
            </a:prstGeom>
            <a:noFill/>
            <a:ln w="9525">
              <a:noFill/>
              <a:miter lim="800000"/>
              <a:headEnd/>
              <a:tailEnd/>
            </a:ln>
          </p:spPr>
        </p:pic>
        <p:pic>
          <p:nvPicPr>
            <p:cNvPr id="38919" name="Picture 7" descr="Phong 31"/>
            <p:cNvPicPr>
              <a:picLocks noChangeAspect="1" noChangeArrowheads="1"/>
            </p:cNvPicPr>
            <p:nvPr/>
          </p:nvPicPr>
          <p:blipFill>
            <a:blip r:embed="rId6">
              <a:lum contrast="12000"/>
            </a:blip>
            <a:srcRect/>
            <a:stretch>
              <a:fillRect/>
            </a:stretch>
          </p:blipFill>
          <p:spPr bwMode="auto">
            <a:xfrm>
              <a:off x="7630" y="6366"/>
              <a:ext cx="2970" cy="2204"/>
            </a:xfrm>
            <a:prstGeom prst="rect">
              <a:avLst/>
            </a:prstGeom>
            <a:noFill/>
            <a:ln w="9525">
              <a:noFill/>
              <a:miter lim="800000"/>
              <a:headEnd/>
              <a:tailEnd/>
            </a:ln>
          </p:spPr>
        </p:pic>
        <p:sp>
          <p:nvSpPr>
            <p:cNvPr id="38920" name="AutoShape 8"/>
            <p:cNvSpPr>
              <a:spLocks/>
            </p:cNvSpPr>
            <p:nvPr/>
          </p:nvSpPr>
          <p:spPr bwMode="auto">
            <a:xfrm rot="5400000">
              <a:off x="5550" y="2968"/>
              <a:ext cx="860" cy="5940"/>
            </a:xfrm>
            <a:prstGeom prst="leftBrace">
              <a:avLst>
                <a:gd name="adj1" fmla="val 57558"/>
                <a:gd name="adj2" fmla="val 49995"/>
              </a:avLst>
            </a:prstGeom>
            <a:noFill/>
            <a:ln w="57150">
              <a:solidFill>
                <a:srgbClr val="FF0000"/>
              </a:solidFill>
              <a:prstDash val="sysDot"/>
              <a:round/>
              <a:headEnd/>
              <a:tailEnd/>
            </a:ln>
          </p:spPr>
          <p:txBody>
            <a:bodyPr/>
            <a:lstStyle/>
            <a:p>
              <a:endParaRPr lang="en-US"/>
            </a:p>
          </p:txBody>
        </p:sp>
        <p:sp>
          <p:nvSpPr>
            <p:cNvPr id="38921" name="Line 9"/>
            <p:cNvSpPr>
              <a:spLocks noChangeShapeType="1"/>
            </p:cNvSpPr>
            <p:nvPr/>
          </p:nvSpPr>
          <p:spPr bwMode="auto">
            <a:xfrm flipV="1">
              <a:off x="6070" y="5688"/>
              <a:ext cx="0" cy="720"/>
            </a:xfrm>
            <a:prstGeom prst="line">
              <a:avLst/>
            </a:prstGeom>
            <a:noFill/>
            <a:ln w="57150">
              <a:solidFill>
                <a:srgbClr val="FF0000"/>
              </a:solidFill>
              <a:prstDash val="sysDot"/>
              <a:round/>
              <a:headEnd/>
              <a:tailEnd type="triangle" w="med" len="med"/>
            </a:ln>
          </p:spPr>
          <p:txBody>
            <a:bodyPr/>
            <a:lstStyle/>
            <a:p>
              <a:endParaRPr lang="en-US"/>
            </a:p>
          </p:txBody>
        </p:sp>
        <p:sp>
          <p:nvSpPr>
            <p:cNvPr id="38922" name="AutoShape 10"/>
            <p:cNvSpPr>
              <a:spLocks/>
            </p:cNvSpPr>
            <p:nvPr/>
          </p:nvSpPr>
          <p:spPr bwMode="auto">
            <a:xfrm rot="-5400000">
              <a:off x="5550" y="808"/>
              <a:ext cx="860" cy="5940"/>
            </a:xfrm>
            <a:prstGeom prst="leftBrace">
              <a:avLst>
                <a:gd name="adj1" fmla="val 57558"/>
                <a:gd name="adj2" fmla="val 49995"/>
              </a:avLst>
            </a:prstGeom>
            <a:noFill/>
            <a:ln w="57150">
              <a:solidFill>
                <a:srgbClr val="0000FF"/>
              </a:solidFill>
              <a:prstDash val="sysDot"/>
              <a:round/>
              <a:headEnd/>
              <a:tailEnd/>
            </a:ln>
          </p:spPr>
          <p:txBody>
            <a:bodyPr/>
            <a:lstStyle/>
            <a:p>
              <a:endParaRPr lang="en-US"/>
            </a:p>
          </p:txBody>
        </p:sp>
        <p:sp>
          <p:nvSpPr>
            <p:cNvPr id="38923" name="Line 11"/>
            <p:cNvSpPr>
              <a:spLocks noChangeShapeType="1"/>
            </p:cNvSpPr>
            <p:nvPr/>
          </p:nvSpPr>
          <p:spPr bwMode="auto">
            <a:xfrm>
              <a:off x="5890" y="3168"/>
              <a:ext cx="0" cy="720"/>
            </a:xfrm>
            <a:prstGeom prst="line">
              <a:avLst/>
            </a:prstGeom>
            <a:noFill/>
            <a:ln w="57150">
              <a:solidFill>
                <a:srgbClr val="0000FF"/>
              </a:solidFill>
              <a:prstDash val="sysDot"/>
              <a:round/>
              <a:headEnd/>
              <a:tailEnd type="triangle" w="med" len="med"/>
            </a:ln>
          </p:spPr>
          <p:txBody>
            <a:bodyPr/>
            <a:lstStyle/>
            <a:p>
              <a:endParaRPr lang="en-US"/>
            </a:p>
          </p:txBody>
        </p:sp>
        <p:sp>
          <p:nvSpPr>
            <p:cNvPr id="38924" name="Text Box 12"/>
            <p:cNvSpPr txBox="1">
              <a:spLocks noChangeArrowheads="1"/>
            </p:cNvSpPr>
            <p:nvPr/>
          </p:nvSpPr>
          <p:spPr bwMode="auto">
            <a:xfrm>
              <a:off x="4990" y="4302"/>
              <a:ext cx="2145" cy="1204"/>
            </a:xfrm>
            <a:prstGeom prst="rect">
              <a:avLst/>
            </a:prstGeom>
            <a:solidFill>
              <a:srgbClr val="FFFFFF"/>
            </a:solidFill>
            <a:ln w="57150">
              <a:solidFill>
                <a:srgbClr val="993366"/>
              </a:solidFill>
              <a:miter lim="800000"/>
              <a:headEnd/>
              <a:tailEnd/>
            </a:ln>
          </p:spPr>
          <p:txBody>
            <a:bodyPr/>
            <a:lstStyle/>
            <a:p>
              <a:pPr algn="ctr"/>
              <a:r>
                <a:rPr lang="en-US" b="1">
                  <a:solidFill>
                    <a:srgbClr val="0033CC"/>
                  </a:solidFill>
                  <a:latin typeface="Verdana" pitchFamily="34" charset="0"/>
                </a:rPr>
                <a:t>CH</a:t>
              </a:r>
              <a:r>
                <a:rPr lang="en-US" b="1" baseline="-25000">
                  <a:solidFill>
                    <a:srgbClr val="0033CC"/>
                  </a:solidFill>
                  <a:latin typeface="Verdana" pitchFamily="34" charset="0"/>
                </a:rPr>
                <a:t>4</a:t>
              </a:r>
              <a:endParaRPr lang="vi-VN" b="1" baseline="-25000">
                <a:solidFill>
                  <a:srgbClr val="0033CC"/>
                </a:solidFill>
                <a:latin typeface="Verdana" pitchFamily="34" charset="0"/>
              </a:endParaRPr>
            </a:p>
            <a:p>
              <a:pPr algn="ctr"/>
              <a:r>
                <a:rPr lang="en-US" b="1">
                  <a:solidFill>
                    <a:srgbClr val="FF0000"/>
                  </a:solidFill>
                  <a:latin typeface="Verdana" pitchFamily="34" charset="0"/>
                </a:rPr>
                <a:t>CO</a:t>
              </a:r>
              <a:r>
                <a:rPr lang="en-US" b="1" baseline="-25000">
                  <a:solidFill>
                    <a:srgbClr val="FF0000"/>
                  </a:solidFill>
                  <a:latin typeface="Verdana" pitchFamily="34" charset="0"/>
                </a:rPr>
                <a:t>2</a:t>
              </a:r>
            </a:p>
            <a:p>
              <a:endParaRPr lang="en-US"/>
            </a:p>
          </p:txBody>
        </p:sp>
        <p:pic>
          <p:nvPicPr>
            <p:cNvPr id="38925" name="Picture 13" descr="pollution1"/>
            <p:cNvPicPr>
              <a:picLocks noChangeAspect="1" noChangeArrowheads="1"/>
            </p:cNvPicPr>
            <p:nvPr/>
          </p:nvPicPr>
          <p:blipFill>
            <a:blip r:embed="rId7">
              <a:lum contrast="12000"/>
            </a:blip>
            <a:srcRect/>
            <a:stretch>
              <a:fillRect/>
            </a:stretch>
          </p:blipFill>
          <p:spPr bwMode="auto">
            <a:xfrm>
              <a:off x="1030" y="6408"/>
              <a:ext cx="3240" cy="216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6248400" cy="835025"/>
          </a:xfrm>
        </p:spPr>
        <p:txBody>
          <a:bodyPr/>
          <a:lstStyle/>
          <a:p>
            <a:r>
              <a:rPr lang="en-US" sz="2800" b="1" dirty="0" err="1" smtClean="0">
                <a:solidFill>
                  <a:srgbClr val="FF0000"/>
                </a:solidFill>
              </a:rPr>
              <a:t>Liệu</a:t>
            </a:r>
            <a:r>
              <a:rPr lang="en-US" sz="2800" b="1" dirty="0" smtClean="0">
                <a:solidFill>
                  <a:srgbClr val="FF0000"/>
                </a:solidFill>
              </a:rPr>
              <a:t> </a:t>
            </a:r>
            <a:r>
              <a:rPr lang="en-US" sz="2800" b="1" dirty="0" err="1" smtClean="0">
                <a:solidFill>
                  <a:srgbClr val="FF0000"/>
                </a:solidFill>
              </a:rPr>
              <a:t>có</a:t>
            </a:r>
            <a:r>
              <a:rPr lang="en-US" sz="2800" b="1" dirty="0" smtClean="0">
                <a:solidFill>
                  <a:srgbClr val="FF0000"/>
                </a:solidFill>
              </a:rPr>
              <a:t> </a:t>
            </a:r>
            <a:r>
              <a:rPr lang="en-US" sz="2800" b="1" dirty="0" err="1" smtClean="0">
                <a:solidFill>
                  <a:srgbClr val="FF0000"/>
                </a:solidFill>
              </a:rPr>
              <a:t>ngày</a:t>
            </a:r>
            <a:r>
              <a:rPr lang="en-US" sz="2800" b="1" dirty="0" smtClean="0">
                <a:solidFill>
                  <a:srgbClr val="FF0000"/>
                </a:solidFill>
              </a:rPr>
              <a:t> </a:t>
            </a:r>
            <a:r>
              <a:rPr lang="en-US" sz="2800" b="1" dirty="0" err="1" smtClean="0">
                <a:solidFill>
                  <a:srgbClr val="FF0000"/>
                </a:solidFill>
              </a:rPr>
              <a:t>tận</a:t>
            </a:r>
            <a:r>
              <a:rPr lang="en-US" sz="2800" b="1" dirty="0" smtClean="0">
                <a:solidFill>
                  <a:srgbClr val="FF0000"/>
                </a:solidFill>
              </a:rPr>
              <a:t> </a:t>
            </a:r>
            <a:r>
              <a:rPr lang="en-US" sz="2800" b="1" dirty="0" err="1" smtClean="0">
                <a:solidFill>
                  <a:srgbClr val="FF0000"/>
                </a:solidFill>
              </a:rPr>
              <a:t>thế</a:t>
            </a:r>
            <a:r>
              <a:rPr lang="en-US" sz="2800" b="1" dirty="0" smtClean="0">
                <a:solidFill>
                  <a:srgbClr val="FF0000"/>
                </a:solidFill>
              </a:rPr>
              <a:t>???</a:t>
            </a:r>
            <a:endParaRPr lang="en-US" sz="2800" b="1" dirty="0">
              <a:solidFill>
                <a:srgbClr val="FF0000"/>
              </a:solidFill>
            </a:endParaRPr>
          </a:p>
        </p:txBody>
      </p:sp>
      <p:sp>
        <p:nvSpPr>
          <p:cNvPr id="4" name="Slide Number Placeholder 3"/>
          <p:cNvSpPr>
            <a:spLocks noGrp="1"/>
          </p:cNvSpPr>
          <p:nvPr>
            <p:ph type="sldNum" sz="quarter" idx="12"/>
          </p:nvPr>
        </p:nvSpPr>
        <p:spPr/>
        <p:txBody>
          <a:bodyPr/>
          <a:lstStyle/>
          <a:p>
            <a:pPr>
              <a:defRPr/>
            </a:pPr>
            <a:fld id="{486C2A57-0BF0-47A7-A7CB-D01C5A25A021}" type="slidenum">
              <a:rPr lang="en-US" smtClean="0"/>
              <a:pPr>
                <a:defRPr/>
              </a:pPr>
              <a:t>70</a:t>
            </a:fld>
            <a:endParaRPr lang="en-US"/>
          </a:p>
        </p:txBody>
      </p:sp>
      <p:pic>
        <p:nvPicPr>
          <p:cNvPr id="131075" name="Picture 3" descr="G:\PNTH\OVER SEA\tai lieu dich CCA\duong cong sinh truong te bao vi sinh.jpg"/>
          <p:cNvPicPr>
            <a:picLocks noChangeAspect="1" noChangeArrowheads="1"/>
          </p:cNvPicPr>
          <p:nvPr/>
        </p:nvPicPr>
        <p:blipFill>
          <a:blip r:embed="rId2"/>
          <a:srcRect/>
          <a:stretch>
            <a:fillRect/>
          </a:stretch>
        </p:blipFill>
        <p:spPr bwMode="auto">
          <a:xfrm>
            <a:off x="0" y="2692400"/>
            <a:ext cx="6248400" cy="4165600"/>
          </a:xfrm>
          <a:prstGeom prst="rect">
            <a:avLst/>
          </a:prstGeom>
          <a:noFill/>
        </p:spPr>
      </p:pic>
      <p:pic>
        <p:nvPicPr>
          <p:cNvPr id="7" name="Picture 2" descr="G:\PNTH\OVER SEA\tai lieu dich CCA\Figure 11_2 Microorganism growth curve.jpg"/>
          <p:cNvPicPr>
            <a:picLocks noChangeAspect="1" noChangeArrowheads="1"/>
          </p:cNvPicPr>
          <p:nvPr/>
        </p:nvPicPr>
        <p:blipFill>
          <a:blip r:embed="rId3"/>
          <a:srcRect/>
          <a:stretch>
            <a:fillRect/>
          </a:stretch>
        </p:blipFill>
        <p:spPr bwMode="auto">
          <a:xfrm>
            <a:off x="4421937" y="0"/>
            <a:ext cx="4722063" cy="2971800"/>
          </a:xfrm>
          <a:prstGeom prst="rect">
            <a:avLst/>
          </a:prstGeom>
          <a:noFill/>
        </p:spPr>
      </p:pic>
      <p:sp>
        <p:nvSpPr>
          <p:cNvPr id="8" name="Title 1"/>
          <p:cNvSpPr txBox="1">
            <a:spLocks/>
          </p:cNvSpPr>
          <p:nvPr/>
        </p:nvSpPr>
        <p:spPr bwMode="auto">
          <a:xfrm>
            <a:off x="6934200" y="3048000"/>
            <a:ext cx="1295400" cy="2663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rgbClr val="FF0000"/>
                </a:solidFill>
                <a:effectLst/>
                <a:uLnTx/>
                <a:uFillTx/>
                <a:latin typeface="+mj-lt"/>
                <a:ea typeface="+mj-ea"/>
                <a:cs typeface="+mj-cs"/>
              </a:rPr>
              <a:t>Liệu</a:t>
            </a:r>
            <a:r>
              <a:rPr kumimoji="0" lang="en-US" sz="2800" b="1" i="0" u="none" strike="noStrike" kern="0" cap="none" spc="0" normalizeH="0" baseline="0" noProof="0" dirty="0" smtClean="0">
                <a:ln>
                  <a:noFill/>
                </a:ln>
                <a:solidFill>
                  <a:srgbClr val="FF0000"/>
                </a:solidFill>
                <a:effectLst/>
                <a:uLnTx/>
                <a:uFillTx/>
                <a:latin typeface="+mj-lt"/>
                <a:ea typeface="+mj-ea"/>
                <a:cs typeface="+mj-cs"/>
              </a:rPr>
              <a:t> </a:t>
            </a:r>
            <a:r>
              <a:rPr kumimoji="0" lang="en-US" sz="2800" b="1" i="0" u="none" strike="noStrike" kern="0" cap="none" spc="0" normalizeH="0" baseline="0" noProof="0" dirty="0" err="1" smtClean="0">
                <a:ln>
                  <a:noFill/>
                </a:ln>
                <a:solidFill>
                  <a:srgbClr val="FF0000"/>
                </a:solidFill>
                <a:effectLst/>
                <a:uLnTx/>
                <a:uFillTx/>
                <a:latin typeface="+mj-lt"/>
                <a:ea typeface="+mj-ea"/>
                <a:cs typeface="+mj-cs"/>
              </a:rPr>
              <a:t>có</a:t>
            </a:r>
            <a:r>
              <a:rPr kumimoji="0" lang="en-US" sz="2800" b="1" i="0" u="none" strike="noStrike" kern="0" cap="none" spc="0" normalizeH="0" baseline="0" noProof="0" dirty="0" smtClean="0">
                <a:ln>
                  <a:noFill/>
                </a:ln>
                <a:solidFill>
                  <a:srgbClr val="FF0000"/>
                </a:solidFill>
                <a:effectLst/>
                <a:uLnTx/>
                <a:uFillTx/>
                <a:latin typeface="+mj-lt"/>
                <a:ea typeface="+mj-ea"/>
                <a:cs typeface="+mj-cs"/>
              </a:rPr>
              <a:t> </a:t>
            </a:r>
            <a:r>
              <a:rPr kumimoji="0" lang="en-US" sz="2800" b="1" i="0" u="none" strike="noStrike" kern="0" cap="none" spc="0" normalizeH="0" baseline="0" noProof="0" dirty="0" err="1" smtClean="0">
                <a:ln>
                  <a:noFill/>
                </a:ln>
                <a:solidFill>
                  <a:srgbClr val="FF0000"/>
                </a:solidFill>
                <a:effectLst/>
                <a:uLnTx/>
                <a:uFillTx/>
                <a:latin typeface="+mj-lt"/>
                <a:ea typeface="+mj-ea"/>
                <a:cs typeface="+mj-cs"/>
              </a:rPr>
              <a:t>ngày</a:t>
            </a:r>
            <a:r>
              <a:rPr kumimoji="0" lang="en-US" sz="2800" b="1" i="0" u="none" strike="noStrike" kern="0" cap="none" spc="0" normalizeH="0" baseline="0" noProof="0" dirty="0" smtClean="0">
                <a:ln>
                  <a:noFill/>
                </a:ln>
                <a:solidFill>
                  <a:srgbClr val="FF0000"/>
                </a:solidFill>
                <a:effectLst/>
                <a:uLnTx/>
                <a:uFillTx/>
                <a:latin typeface="+mj-lt"/>
                <a:ea typeface="+mj-ea"/>
                <a:cs typeface="+mj-cs"/>
              </a:rPr>
              <a:t> </a:t>
            </a:r>
            <a:r>
              <a:rPr kumimoji="0" lang="en-US" sz="2800" b="1" i="0" u="none" strike="noStrike" kern="0" cap="none" spc="0" normalizeH="0" baseline="0" noProof="0" dirty="0" err="1" smtClean="0">
                <a:ln>
                  <a:noFill/>
                </a:ln>
                <a:solidFill>
                  <a:srgbClr val="FF0000"/>
                </a:solidFill>
                <a:effectLst/>
                <a:uLnTx/>
                <a:uFillTx/>
                <a:latin typeface="+mj-lt"/>
                <a:ea typeface="+mj-ea"/>
                <a:cs typeface="+mj-cs"/>
              </a:rPr>
              <a:t>tận</a:t>
            </a:r>
            <a:r>
              <a:rPr kumimoji="0" lang="en-US" sz="2800" b="1" i="0" u="none" strike="noStrike" kern="0" cap="none" spc="0" normalizeH="0" baseline="0" noProof="0" dirty="0" smtClean="0">
                <a:ln>
                  <a:noFill/>
                </a:ln>
                <a:solidFill>
                  <a:srgbClr val="FF0000"/>
                </a:solidFill>
                <a:effectLst/>
                <a:uLnTx/>
                <a:uFillTx/>
                <a:latin typeface="+mj-lt"/>
                <a:ea typeface="+mj-ea"/>
                <a:cs typeface="+mj-cs"/>
              </a:rPr>
              <a:t> </a:t>
            </a:r>
            <a:r>
              <a:rPr kumimoji="0" lang="en-US" sz="2800" b="1" i="0" u="none" strike="noStrike" kern="0" cap="none" spc="0" normalizeH="0" baseline="0" noProof="0" dirty="0" err="1" smtClean="0">
                <a:ln>
                  <a:noFill/>
                </a:ln>
                <a:solidFill>
                  <a:srgbClr val="FF0000"/>
                </a:solidFill>
                <a:effectLst/>
                <a:uLnTx/>
                <a:uFillTx/>
                <a:latin typeface="+mj-lt"/>
                <a:ea typeface="+mj-ea"/>
                <a:cs typeface="+mj-cs"/>
              </a:rPr>
              <a:t>thế</a:t>
            </a:r>
            <a:r>
              <a:rPr kumimoji="0" lang="en-US" sz="2800" b="1" i="0" u="none" strike="noStrike" kern="0" cap="none" spc="0" normalizeH="0" baseline="0" noProof="0" dirty="0" smtClean="0">
                <a:ln>
                  <a:noFill/>
                </a:ln>
                <a:solidFill>
                  <a:srgbClr val="FF0000"/>
                </a:solidFill>
                <a:effectLst/>
                <a:uLnTx/>
                <a:uFillTx/>
                <a:latin typeface="+mj-lt"/>
                <a:ea typeface="+mj-ea"/>
                <a:cs typeface="+mj-cs"/>
              </a:rPr>
              <a:t>??</a:t>
            </a:r>
            <a:endParaRPr kumimoji="0" lang="en-US" sz="2800" b="1" i="0" u="none" strike="noStrike" kern="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1075"/>
                                        </p:tgtEl>
                                        <p:attrNameLst>
                                          <p:attrName>style.visibility</p:attrName>
                                        </p:attrNameLst>
                                      </p:cBhvr>
                                      <p:to>
                                        <p:strVal val="visible"/>
                                      </p:to>
                                    </p:set>
                                    <p:anim calcmode="lin" valueType="num">
                                      <p:cBhvr additive="base">
                                        <p:cTn id="11" dur="500" fill="hold"/>
                                        <p:tgtEl>
                                          <p:spTgt spid="131075"/>
                                        </p:tgtEl>
                                        <p:attrNameLst>
                                          <p:attrName>ppt_x</p:attrName>
                                        </p:attrNameLst>
                                      </p:cBhvr>
                                      <p:tavLst>
                                        <p:tav tm="0">
                                          <p:val>
                                            <p:strVal val="#ppt_x"/>
                                          </p:val>
                                        </p:tav>
                                        <p:tav tm="100000">
                                          <p:val>
                                            <p:strVal val="#ppt_x"/>
                                          </p:val>
                                        </p:tav>
                                      </p:tavLst>
                                    </p:anim>
                                    <p:anim calcmode="lin" valueType="num">
                                      <p:cBhvr additive="base">
                                        <p:cTn id="12" dur="500" fill="hold"/>
                                        <p:tgtEl>
                                          <p:spTgt spid="13107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09800"/>
            <a:ext cx="8534400" cy="2286000"/>
          </a:xfrm>
        </p:spPr>
        <p:txBody>
          <a:bodyPr/>
          <a:lstStyle/>
          <a:p>
            <a:r>
              <a:rPr lang="en-US" u="sng" dirty="0" smtClean="0"/>
              <a:t>“</a:t>
            </a:r>
            <a:r>
              <a:rPr lang="en-US" u="sng" dirty="0" err="1" smtClean="0"/>
              <a:t>Không</a:t>
            </a:r>
            <a:r>
              <a:rPr lang="en-US" u="sng" dirty="0" smtClean="0"/>
              <a:t> </a:t>
            </a:r>
            <a:r>
              <a:rPr lang="en-US" u="sng" dirty="0" err="1" smtClean="0"/>
              <a:t>có</a:t>
            </a:r>
            <a:r>
              <a:rPr lang="en-US" u="sng" dirty="0" smtClean="0"/>
              <a:t> </a:t>
            </a:r>
            <a:r>
              <a:rPr lang="en-US" u="sng" dirty="0" err="1" smtClean="0"/>
              <a:t>gì</a:t>
            </a:r>
            <a:r>
              <a:rPr lang="en-US" u="sng" dirty="0" smtClean="0"/>
              <a:t> </a:t>
            </a:r>
            <a:r>
              <a:rPr lang="en-US" u="sng" dirty="0" err="1" smtClean="0"/>
              <a:t>có</a:t>
            </a:r>
            <a:r>
              <a:rPr lang="en-US" u="sng" dirty="0" smtClean="0"/>
              <a:t> </a:t>
            </a:r>
            <a:r>
              <a:rPr lang="en-US" u="sng" dirty="0" err="1" smtClean="0"/>
              <a:t>thể</a:t>
            </a:r>
            <a:r>
              <a:rPr lang="en-US" u="sng" dirty="0" smtClean="0"/>
              <a:t> </a:t>
            </a:r>
            <a:r>
              <a:rPr lang="en-US" u="sng" dirty="0" err="1" smtClean="0"/>
              <a:t>tồn</a:t>
            </a:r>
            <a:r>
              <a:rPr lang="en-US" u="sng" dirty="0" smtClean="0"/>
              <a:t> </a:t>
            </a:r>
            <a:r>
              <a:rPr lang="en-US" u="sng" dirty="0" err="1" smtClean="0"/>
              <a:t>tại</a:t>
            </a:r>
            <a:r>
              <a:rPr lang="en-US" u="sng" dirty="0" smtClean="0"/>
              <a:t> </a:t>
            </a:r>
            <a:r>
              <a:rPr lang="en-US" u="sng" dirty="0" err="1" smtClean="0"/>
              <a:t>được</a:t>
            </a:r>
            <a:r>
              <a:rPr lang="en-US" u="sng" dirty="0" smtClean="0"/>
              <a:t> </a:t>
            </a:r>
            <a:r>
              <a:rPr lang="en-US" u="sng" dirty="0" err="1" smtClean="0"/>
              <a:t>mãi</a:t>
            </a:r>
            <a:r>
              <a:rPr lang="en-US" u="sng" dirty="0" smtClean="0"/>
              <a:t> </a:t>
            </a:r>
            <a:r>
              <a:rPr lang="en-US" u="sng" dirty="0" err="1" smtClean="0"/>
              <a:t>mãi</a:t>
            </a:r>
            <a:r>
              <a:rPr lang="en-US" u="sng" dirty="0" smtClean="0"/>
              <a:t>, </a:t>
            </a:r>
            <a:r>
              <a:rPr lang="en-US" u="sng" dirty="0" err="1" smtClean="0"/>
              <a:t>chẳng</a:t>
            </a:r>
            <a:r>
              <a:rPr lang="en-US" u="sng" dirty="0" smtClean="0"/>
              <a:t> qua </a:t>
            </a:r>
            <a:r>
              <a:rPr lang="en-US" u="sng" dirty="0" err="1" smtClean="0"/>
              <a:t>chúng</a:t>
            </a:r>
            <a:r>
              <a:rPr lang="en-US" u="sng" dirty="0" smtClean="0"/>
              <a:t> </a:t>
            </a:r>
            <a:r>
              <a:rPr lang="en-US" u="sng" dirty="0" err="1" smtClean="0"/>
              <a:t>ta</a:t>
            </a:r>
            <a:r>
              <a:rPr lang="en-US" u="sng" dirty="0" smtClean="0"/>
              <a:t> </a:t>
            </a:r>
            <a:r>
              <a:rPr lang="en-US" u="sng" dirty="0" err="1" smtClean="0"/>
              <a:t>có</a:t>
            </a:r>
            <a:r>
              <a:rPr lang="en-US" u="sng" dirty="0" smtClean="0"/>
              <a:t> </a:t>
            </a:r>
            <a:r>
              <a:rPr lang="en-US" u="sng" dirty="0" err="1" smtClean="0"/>
              <a:t>thể</a:t>
            </a:r>
            <a:r>
              <a:rPr lang="en-US" u="sng" dirty="0" smtClean="0"/>
              <a:t> </a:t>
            </a:r>
            <a:r>
              <a:rPr lang="en-US" u="sng" dirty="0" err="1" smtClean="0"/>
              <a:t>làm</a:t>
            </a:r>
            <a:r>
              <a:rPr lang="en-US" u="sng" dirty="0" smtClean="0"/>
              <a:t> </a:t>
            </a:r>
            <a:r>
              <a:rPr lang="en-US" u="sng" dirty="0" err="1" smtClean="0"/>
              <a:t>gì</a:t>
            </a:r>
            <a:r>
              <a:rPr lang="en-US" u="sng" dirty="0" smtClean="0"/>
              <a:t> </a:t>
            </a:r>
            <a:r>
              <a:rPr lang="en-US" u="sng" dirty="0" err="1" smtClean="0"/>
              <a:t>để</a:t>
            </a:r>
            <a:r>
              <a:rPr lang="en-US" u="sng" dirty="0" smtClean="0"/>
              <a:t> </a:t>
            </a:r>
            <a:r>
              <a:rPr lang="en-US" u="sng" dirty="0" err="1" smtClean="0"/>
              <a:t>kéo</a:t>
            </a:r>
            <a:r>
              <a:rPr lang="en-US" u="sng" dirty="0" smtClean="0"/>
              <a:t> </a:t>
            </a:r>
            <a:r>
              <a:rPr lang="en-US" u="sng" dirty="0" err="1" smtClean="0"/>
              <a:t>dài</a:t>
            </a:r>
            <a:r>
              <a:rPr lang="en-US" u="sng" dirty="0" smtClean="0"/>
              <a:t> </a:t>
            </a:r>
            <a:r>
              <a:rPr lang="en-US" u="sng" dirty="0" err="1" smtClean="0"/>
              <a:t>sự</a:t>
            </a:r>
            <a:r>
              <a:rPr lang="en-US" u="sng" dirty="0" smtClean="0"/>
              <a:t> </a:t>
            </a:r>
            <a:r>
              <a:rPr lang="en-US" u="sng" dirty="0" err="1" smtClean="0"/>
              <a:t>tồn</a:t>
            </a:r>
            <a:r>
              <a:rPr lang="en-US" u="sng" dirty="0" smtClean="0"/>
              <a:t> </a:t>
            </a:r>
            <a:r>
              <a:rPr lang="en-US" u="sng" dirty="0" err="1" smtClean="0"/>
              <a:t>tại</a:t>
            </a:r>
            <a:r>
              <a:rPr lang="en-US" u="sng" dirty="0" smtClean="0"/>
              <a:t> </a:t>
            </a:r>
            <a:r>
              <a:rPr lang="en-US" u="sng" dirty="0" err="1" smtClean="0"/>
              <a:t>mãi</a:t>
            </a:r>
            <a:r>
              <a:rPr lang="en-US" u="sng" dirty="0" smtClean="0"/>
              <a:t> </a:t>
            </a:r>
            <a:r>
              <a:rPr lang="en-US" u="sng" dirty="0" err="1" smtClean="0"/>
              <a:t>mãi</a:t>
            </a:r>
            <a:r>
              <a:rPr lang="en-US" u="sng" dirty="0" smtClean="0"/>
              <a:t> </a:t>
            </a:r>
            <a:r>
              <a:rPr lang="en-US" u="sng" dirty="0" err="1" smtClean="0"/>
              <a:t>của</a:t>
            </a:r>
            <a:r>
              <a:rPr lang="en-US" u="sng" dirty="0" smtClean="0"/>
              <a:t> </a:t>
            </a:r>
            <a:r>
              <a:rPr lang="en-US" u="sng" dirty="0" err="1" smtClean="0"/>
              <a:t>nó</a:t>
            </a:r>
            <a:r>
              <a:rPr lang="en-US" u="sng" dirty="0" smtClean="0"/>
              <a:t> </a:t>
            </a:r>
            <a:r>
              <a:rPr lang="en-US" u="sng" dirty="0" err="1" smtClean="0"/>
              <a:t>mà</a:t>
            </a:r>
            <a:r>
              <a:rPr lang="en-US" u="sng" dirty="0" smtClean="0"/>
              <a:t> </a:t>
            </a:r>
            <a:r>
              <a:rPr lang="en-US" u="sng" dirty="0" err="1" smtClean="0"/>
              <a:t>thôi</a:t>
            </a:r>
            <a:r>
              <a:rPr lang="en-US" u="sng" dirty="0" smtClean="0"/>
              <a:t>”!!!</a:t>
            </a:r>
            <a:r>
              <a:rPr lang="vi-VN" sz="100" u="sng" dirty="0" smtClean="0">
                <a:hlinkClick r:id="rId2" action="ppaction://hlinkfile"/>
              </a:rPr>
              <a:t>..\..\..\..\Phim\Video BDKH\Biến đổi khí hậu - Biến đổi khí hậu.flv</a:t>
            </a:r>
            <a:endParaRPr lang="en-US" dirty="0"/>
          </a:p>
        </p:txBody>
      </p:sp>
      <p:sp>
        <p:nvSpPr>
          <p:cNvPr id="4" name="Slide Number Placeholder 3"/>
          <p:cNvSpPr>
            <a:spLocks noGrp="1"/>
          </p:cNvSpPr>
          <p:nvPr>
            <p:ph type="sldNum" sz="quarter" idx="12"/>
          </p:nvPr>
        </p:nvSpPr>
        <p:spPr/>
        <p:txBody>
          <a:bodyPr/>
          <a:lstStyle/>
          <a:p>
            <a:pPr>
              <a:defRPr/>
            </a:pPr>
            <a:fld id="{486C2A57-0BF0-47A7-A7CB-D01C5A25A021}" type="slidenum">
              <a:rPr lang="en-US" smtClean="0"/>
              <a:pPr>
                <a:defRPr/>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1"/>
          </p:nvPr>
        </p:nvSpPr>
        <p:spPr/>
        <p:txBody>
          <a:bodyPr/>
          <a:lstStyle/>
          <a:p>
            <a:pPr>
              <a:buFont typeface="Wingdings" pitchFamily="2" charset="2"/>
              <a:buNone/>
            </a:pPr>
            <a:r>
              <a:rPr lang="en-US" dirty="0" err="1" smtClean="0"/>
              <a:t>Thông</a:t>
            </a:r>
            <a:r>
              <a:rPr lang="en-US" dirty="0" smtClean="0"/>
              <a:t> tin </a:t>
            </a:r>
            <a:r>
              <a:rPr lang="en-US" dirty="0" err="1" smtClean="0"/>
              <a:t>thêm</a:t>
            </a:r>
            <a:r>
              <a:rPr lang="en-US" dirty="0" smtClean="0"/>
              <a:t>, </a:t>
            </a:r>
            <a:r>
              <a:rPr lang="en-US" dirty="0" err="1" smtClean="0"/>
              <a:t>liên</a:t>
            </a:r>
            <a:r>
              <a:rPr lang="en-US" dirty="0" smtClean="0"/>
              <a:t> </a:t>
            </a:r>
            <a:r>
              <a:rPr lang="en-US" dirty="0" err="1" smtClean="0"/>
              <a:t>hệ</a:t>
            </a:r>
            <a:r>
              <a:rPr lang="en-US" dirty="0" smtClean="0"/>
              <a:t>:</a:t>
            </a:r>
          </a:p>
          <a:p>
            <a:pPr>
              <a:buFont typeface="Wingdings" pitchFamily="2" charset="2"/>
              <a:buNone/>
            </a:pPr>
            <a:r>
              <a:rPr lang="en-US" dirty="0" smtClean="0"/>
              <a:t>TS. </a:t>
            </a:r>
            <a:r>
              <a:rPr lang="en-US" dirty="0" err="1" smtClean="0"/>
              <a:t>Trần</a:t>
            </a:r>
            <a:r>
              <a:rPr lang="en-US" dirty="0" smtClean="0"/>
              <a:t> </a:t>
            </a:r>
            <a:r>
              <a:rPr lang="en-US" dirty="0" err="1" smtClean="0"/>
              <a:t>Quốc</a:t>
            </a:r>
            <a:r>
              <a:rPr lang="en-US" dirty="0" smtClean="0"/>
              <a:t> </a:t>
            </a:r>
            <a:r>
              <a:rPr lang="en-US" dirty="0" err="1" smtClean="0"/>
              <a:t>Hùng</a:t>
            </a:r>
            <a:r>
              <a:rPr lang="en-US" dirty="0" smtClean="0"/>
              <a:t>, </a:t>
            </a:r>
            <a:r>
              <a:rPr lang="en-US" dirty="0" err="1" smtClean="0"/>
              <a:t>Trưởng</a:t>
            </a:r>
            <a:r>
              <a:rPr lang="en-US" dirty="0" smtClean="0"/>
              <a:t> Ban </a:t>
            </a:r>
          </a:p>
          <a:p>
            <a:pPr>
              <a:buFont typeface="Wingdings" pitchFamily="2" charset="2"/>
              <a:buNone/>
            </a:pPr>
            <a:r>
              <a:rPr lang="en-US" dirty="0" err="1" smtClean="0"/>
              <a:t>Phòng</a:t>
            </a:r>
            <a:r>
              <a:rPr lang="en-US" dirty="0" smtClean="0"/>
              <a:t> </a:t>
            </a:r>
            <a:r>
              <a:rPr lang="en-US" dirty="0" err="1" smtClean="0"/>
              <a:t>ngừa</a:t>
            </a:r>
            <a:r>
              <a:rPr lang="en-US" dirty="0" smtClean="0"/>
              <a:t> </a:t>
            </a:r>
            <a:r>
              <a:rPr lang="en-US" dirty="0" err="1" smtClean="0"/>
              <a:t>và</a:t>
            </a:r>
            <a:r>
              <a:rPr lang="en-US" dirty="0" smtClean="0"/>
              <a:t> </a:t>
            </a:r>
            <a:r>
              <a:rPr lang="en-US" dirty="0" err="1" smtClean="0"/>
              <a:t>Ứng</a:t>
            </a:r>
            <a:r>
              <a:rPr lang="en-US" dirty="0" smtClean="0"/>
              <a:t> </a:t>
            </a:r>
            <a:r>
              <a:rPr lang="en-US" dirty="0" err="1" smtClean="0"/>
              <a:t>phó</a:t>
            </a:r>
            <a:r>
              <a:rPr lang="en-US" dirty="0" smtClean="0"/>
              <a:t> </a:t>
            </a:r>
            <a:r>
              <a:rPr lang="en-US" dirty="0" err="1" smtClean="0"/>
              <a:t>thảm</a:t>
            </a:r>
            <a:r>
              <a:rPr lang="en-US" dirty="0" smtClean="0"/>
              <a:t> </a:t>
            </a:r>
            <a:r>
              <a:rPr lang="en-US" dirty="0" err="1" smtClean="0"/>
              <a:t>họa</a:t>
            </a:r>
            <a:endParaRPr lang="en-US" dirty="0" smtClean="0"/>
          </a:p>
          <a:p>
            <a:pPr>
              <a:buFont typeface="Wingdings" pitchFamily="2" charset="2"/>
              <a:buNone/>
            </a:pPr>
            <a:r>
              <a:rPr lang="en-US" dirty="0" err="1" smtClean="0"/>
              <a:t>Trung</a:t>
            </a:r>
            <a:r>
              <a:rPr lang="en-US" dirty="0" smtClean="0"/>
              <a:t> </a:t>
            </a:r>
            <a:r>
              <a:rPr lang="en-US" dirty="0" err="1" smtClean="0"/>
              <a:t>ương</a:t>
            </a:r>
            <a:r>
              <a:rPr lang="en-US" dirty="0" smtClean="0"/>
              <a:t> </a:t>
            </a:r>
            <a:r>
              <a:rPr lang="en-US" dirty="0" err="1" smtClean="0"/>
              <a:t>Hội</a:t>
            </a:r>
            <a:r>
              <a:rPr lang="en-US" dirty="0" smtClean="0"/>
              <a:t> </a:t>
            </a:r>
            <a:r>
              <a:rPr lang="en-US" dirty="0" err="1" smtClean="0"/>
              <a:t>Chữ</a:t>
            </a:r>
            <a:r>
              <a:rPr lang="en-US" dirty="0" smtClean="0"/>
              <a:t> </a:t>
            </a:r>
            <a:r>
              <a:rPr lang="en-US" dirty="0" err="1" smtClean="0"/>
              <a:t>thập</a:t>
            </a:r>
            <a:r>
              <a:rPr lang="en-US" dirty="0" smtClean="0"/>
              <a:t> </a:t>
            </a:r>
            <a:r>
              <a:rPr lang="en-US" dirty="0" err="1" smtClean="0"/>
              <a:t>đỏ</a:t>
            </a:r>
            <a:r>
              <a:rPr lang="en-US" dirty="0" smtClean="0"/>
              <a:t> </a:t>
            </a:r>
            <a:r>
              <a:rPr lang="en-US" dirty="0" err="1" smtClean="0"/>
              <a:t>Việt</a:t>
            </a:r>
            <a:r>
              <a:rPr lang="en-US" dirty="0" smtClean="0"/>
              <a:t> Nam</a:t>
            </a:r>
          </a:p>
          <a:p>
            <a:pPr>
              <a:buFont typeface="Wingdings" pitchFamily="2" charset="2"/>
              <a:buNone/>
            </a:pPr>
            <a:r>
              <a:rPr lang="en-US" dirty="0" smtClean="0">
                <a:hlinkClick r:id="rId2"/>
              </a:rPr>
              <a:t>tranquochung187@gmail.com</a:t>
            </a:r>
            <a:endParaRPr lang="en-US" dirty="0" smtClean="0"/>
          </a:p>
          <a:p>
            <a:pPr>
              <a:buFont typeface="Wingdings" pitchFamily="2" charset="2"/>
              <a:buNone/>
            </a:pPr>
            <a:r>
              <a:rPr lang="en-US" dirty="0" smtClean="0"/>
              <a:t>0989 082 911</a:t>
            </a:r>
          </a:p>
        </p:txBody>
      </p:sp>
      <p:sp>
        <p:nvSpPr>
          <p:cNvPr id="48132" name="Slide Number Placeholder 3"/>
          <p:cNvSpPr>
            <a:spLocks noGrp="1"/>
          </p:cNvSpPr>
          <p:nvPr>
            <p:ph type="sldNum" sz="quarter" idx="12"/>
          </p:nvPr>
        </p:nvSpPr>
        <p:spPr>
          <a:noFill/>
        </p:spPr>
        <p:txBody>
          <a:bodyPr/>
          <a:lstStyle/>
          <a:p>
            <a:fld id="{D570054A-3544-4EF2-84C8-D808CF03926E}" type="slidenum">
              <a:rPr lang="en-US" smtClean="0"/>
              <a:pPr/>
              <a:t>72</a:t>
            </a:fld>
            <a:endParaRPr lang="en-US"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Bia 4-4"/>
          <p:cNvPicPr>
            <a:picLocks noChangeAspect="1" noChangeArrowheads="1"/>
          </p:cNvPicPr>
          <p:nvPr/>
        </p:nvPicPr>
        <p:blipFill>
          <a:blip r:embed="rId2"/>
          <a:srcRect/>
          <a:stretch>
            <a:fillRect/>
          </a:stretch>
        </p:blipFill>
        <p:spPr bwMode="auto">
          <a:xfrm>
            <a:off x="0" y="1219200"/>
            <a:ext cx="3463925" cy="4800600"/>
          </a:xfrm>
          <a:prstGeom prst="rect">
            <a:avLst/>
          </a:prstGeom>
          <a:noFill/>
          <a:ln w="9525">
            <a:noFill/>
            <a:miter lim="800000"/>
            <a:headEnd/>
            <a:tailEnd/>
          </a:ln>
        </p:spPr>
      </p:pic>
      <p:sp>
        <p:nvSpPr>
          <p:cNvPr id="49155" name="Rectangle 3"/>
          <p:cNvSpPr>
            <a:spLocks noGrp="1" noChangeArrowheads="1"/>
          </p:cNvSpPr>
          <p:nvPr>
            <p:ph type="title"/>
          </p:nvPr>
        </p:nvSpPr>
        <p:spPr>
          <a:xfrm>
            <a:off x="4495800" y="3200400"/>
            <a:ext cx="3810000" cy="1520825"/>
          </a:xfrm>
        </p:spPr>
        <p:txBody>
          <a:bodyPr/>
          <a:lstStyle/>
          <a:p>
            <a:pPr algn="ctr"/>
            <a:r>
              <a:rPr lang="en-US" sz="4600" smtClean="0"/>
              <a:t>Trân trọng cảm ơn</a:t>
            </a:r>
          </a:p>
        </p:txBody>
      </p:sp>
      <p:sp>
        <p:nvSpPr>
          <p:cNvPr id="4" name="Slide Number Placeholder 3"/>
          <p:cNvSpPr>
            <a:spLocks noGrp="1"/>
          </p:cNvSpPr>
          <p:nvPr>
            <p:ph type="sldNum" sz="quarter" idx="12"/>
          </p:nvPr>
        </p:nvSpPr>
        <p:spPr/>
        <p:txBody>
          <a:bodyPr/>
          <a:lstStyle/>
          <a:p>
            <a:pPr>
              <a:defRPr/>
            </a:pPr>
            <a:fld id="{4FCC9A79-64B3-4E0A-A8E6-E128EFDEEB35}" type="slidenum">
              <a:rPr lang="en-US" smtClean="0"/>
              <a:pPr>
                <a:defRPr/>
              </a:pPr>
              <a:t>73</a:t>
            </a:fld>
            <a:endParaRPr lang="en-US"/>
          </a:p>
        </p:txBody>
      </p:sp>
    </p:spTree>
  </p:cSld>
  <p:clrMapOvr>
    <a:masterClrMapping/>
  </p:clrMapOvr>
  <p:transition spd="med">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thanh"/>
          <p:cNvPicPr>
            <a:picLocks noChangeAspect="1" noChangeArrowheads="1"/>
          </p:cNvPicPr>
          <p:nvPr/>
        </p:nvPicPr>
        <p:blipFill>
          <a:blip r:embed="rId3"/>
          <a:srcRect/>
          <a:stretch>
            <a:fillRect/>
          </a:stretch>
        </p:blipFill>
        <p:spPr bwMode="auto">
          <a:xfrm>
            <a:off x="0" y="-304800"/>
            <a:ext cx="9144000" cy="6858000"/>
          </a:xfrm>
          <a:prstGeom prst="rect">
            <a:avLst/>
          </a:prstGeom>
          <a:noFill/>
          <a:ln w="28575">
            <a:noFill/>
            <a:miter lim="800000"/>
            <a:headEnd/>
            <a:tailEnd/>
          </a:ln>
        </p:spPr>
      </p:pic>
      <p:grpSp>
        <p:nvGrpSpPr>
          <p:cNvPr id="2" name="Group 3"/>
          <p:cNvGrpSpPr>
            <a:grpSpLocks/>
          </p:cNvGrpSpPr>
          <p:nvPr/>
        </p:nvGrpSpPr>
        <p:grpSpPr bwMode="auto">
          <a:xfrm>
            <a:off x="2133600" y="3657600"/>
            <a:ext cx="2895600" cy="1143000"/>
            <a:chOff x="1344" y="2352"/>
            <a:chExt cx="1824" cy="528"/>
          </a:xfrm>
        </p:grpSpPr>
        <p:grpSp>
          <p:nvGrpSpPr>
            <p:cNvPr id="3" name="Group 4"/>
            <p:cNvGrpSpPr>
              <a:grpSpLocks/>
            </p:cNvGrpSpPr>
            <p:nvPr/>
          </p:nvGrpSpPr>
          <p:grpSpPr bwMode="auto">
            <a:xfrm>
              <a:off x="1344" y="2352"/>
              <a:ext cx="624" cy="528"/>
              <a:chOff x="1344" y="2352"/>
              <a:chExt cx="624" cy="528"/>
            </a:xfrm>
          </p:grpSpPr>
          <p:sp>
            <p:nvSpPr>
              <p:cNvPr id="3118" name="Freeform 5"/>
              <p:cNvSpPr>
                <a:spLocks/>
              </p:cNvSpPr>
              <p:nvPr/>
            </p:nvSpPr>
            <p:spPr bwMode="auto">
              <a:xfrm>
                <a:off x="1536" y="2640"/>
                <a:ext cx="288" cy="240"/>
              </a:xfrm>
              <a:custGeom>
                <a:avLst/>
                <a:gdLst>
                  <a:gd name="T0" fmla="*/ 0 w 288"/>
                  <a:gd name="T1" fmla="*/ 240 h 240"/>
                  <a:gd name="T2" fmla="*/ 0 w 288"/>
                  <a:gd name="T3" fmla="*/ 96 h 240"/>
                  <a:gd name="T4" fmla="*/ 48 w 288"/>
                  <a:gd name="T5" fmla="*/ 96 h 240"/>
                  <a:gd name="T6" fmla="*/ 48 w 288"/>
                  <a:gd name="T7" fmla="*/ 0 h 240"/>
                  <a:gd name="T8" fmla="*/ 96 w 288"/>
                  <a:gd name="T9" fmla="*/ 0 h 240"/>
                  <a:gd name="T10" fmla="*/ 96 w 288"/>
                  <a:gd name="T11" fmla="*/ 96 h 240"/>
                  <a:gd name="T12" fmla="*/ 144 w 288"/>
                  <a:gd name="T13" fmla="*/ 96 h 240"/>
                  <a:gd name="T14" fmla="*/ 144 w 288"/>
                  <a:gd name="T15" fmla="*/ 0 h 240"/>
                  <a:gd name="T16" fmla="*/ 192 w 288"/>
                  <a:gd name="T17" fmla="*/ 0 h 240"/>
                  <a:gd name="T18" fmla="*/ 192 w 288"/>
                  <a:gd name="T19" fmla="*/ 96 h 240"/>
                  <a:gd name="T20" fmla="*/ 288 w 288"/>
                  <a:gd name="T21" fmla="*/ 96 h 240"/>
                  <a:gd name="T22" fmla="*/ 288 w 288"/>
                  <a:gd name="T23" fmla="*/ 240 h 240"/>
                  <a:gd name="T24" fmla="*/ 0 w 288"/>
                  <a:gd name="T25" fmla="*/ 240 h 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8"/>
                  <a:gd name="T40" fmla="*/ 0 h 240"/>
                  <a:gd name="T41" fmla="*/ 288 w 288"/>
                  <a:gd name="T42" fmla="*/ 240 h 2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8" h="240">
                    <a:moveTo>
                      <a:pt x="0" y="240"/>
                    </a:moveTo>
                    <a:lnTo>
                      <a:pt x="0" y="96"/>
                    </a:lnTo>
                    <a:lnTo>
                      <a:pt x="48" y="96"/>
                    </a:lnTo>
                    <a:lnTo>
                      <a:pt x="48" y="0"/>
                    </a:lnTo>
                    <a:lnTo>
                      <a:pt x="96" y="0"/>
                    </a:lnTo>
                    <a:lnTo>
                      <a:pt x="96" y="96"/>
                    </a:lnTo>
                    <a:lnTo>
                      <a:pt x="144" y="96"/>
                    </a:lnTo>
                    <a:lnTo>
                      <a:pt x="144" y="0"/>
                    </a:lnTo>
                    <a:lnTo>
                      <a:pt x="192" y="0"/>
                    </a:lnTo>
                    <a:lnTo>
                      <a:pt x="192" y="96"/>
                    </a:lnTo>
                    <a:lnTo>
                      <a:pt x="288" y="96"/>
                    </a:lnTo>
                    <a:lnTo>
                      <a:pt x="288" y="240"/>
                    </a:lnTo>
                    <a:lnTo>
                      <a:pt x="0" y="240"/>
                    </a:lnTo>
                    <a:close/>
                  </a:path>
                </a:pathLst>
              </a:custGeom>
              <a:solidFill>
                <a:schemeClr val="tx1"/>
              </a:solidFill>
              <a:ln w="9525">
                <a:solidFill>
                  <a:schemeClr val="tx1"/>
                </a:solidFill>
                <a:round/>
                <a:headEnd/>
                <a:tailEnd/>
              </a:ln>
            </p:spPr>
            <p:txBody>
              <a:bodyPr wrap="none" anchor="ctr"/>
              <a:lstStyle/>
              <a:p>
                <a:endParaRPr lang="en-US"/>
              </a:p>
            </p:txBody>
          </p:sp>
          <p:sp>
            <p:nvSpPr>
              <p:cNvPr id="3119" name="Freeform 6"/>
              <p:cNvSpPr>
                <a:spLocks/>
              </p:cNvSpPr>
              <p:nvPr/>
            </p:nvSpPr>
            <p:spPr bwMode="auto">
              <a:xfrm>
                <a:off x="1344" y="2352"/>
                <a:ext cx="624" cy="240"/>
              </a:xfrm>
              <a:custGeom>
                <a:avLst/>
                <a:gdLst>
                  <a:gd name="T0" fmla="*/ 62 w 767"/>
                  <a:gd name="T1" fmla="*/ 63 h 312"/>
                  <a:gd name="T2" fmla="*/ 227 w 767"/>
                  <a:gd name="T3" fmla="*/ 42 h 312"/>
                  <a:gd name="T4" fmla="*/ 221 w 767"/>
                  <a:gd name="T5" fmla="*/ 33 h 312"/>
                  <a:gd name="T6" fmla="*/ 260 w 767"/>
                  <a:gd name="T7" fmla="*/ 24 h 312"/>
                  <a:gd name="T8" fmla="*/ 335 w 767"/>
                  <a:gd name="T9" fmla="*/ 15 h 312"/>
                  <a:gd name="T10" fmla="*/ 509 w 767"/>
                  <a:gd name="T11" fmla="*/ 15 h 312"/>
                  <a:gd name="T12" fmla="*/ 497 w 767"/>
                  <a:gd name="T13" fmla="*/ 57 h 312"/>
                  <a:gd name="T14" fmla="*/ 653 w 767"/>
                  <a:gd name="T15" fmla="*/ 66 h 312"/>
                  <a:gd name="T16" fmla="*/ 659 w 767"/>
                  <a:gd name="T17" fmla="*/ 90 h 312"/>
                  <a:gd name="T18" fmla="*/ 671 w 767"/>
                  <a:gd name="T19" fmla="*/ 93 h 312"/>
                  <a:gd name="T20" fmla="*/ 752 w 767"/>
                  <a:gd name="T21" fmla="*/ 99 h 312"/>
                  <a:gd name="T22" fmla="*/ 767 w 767"/>
                  <a:gd name="T23" fmla="*/ 123 h 312"/>
                  <a:gd name="T24" fmla="*/ 638 w 767"/>
                  <a:gd name="T25" fmla="*/ 144 h 312"/>
                  <a:gd name="T26" fmla="*/ 581 w 767"/>
                  <a:gd name="T27" fmla="*/ 147 h 312"/>
                  <a:gd name="T28" fmla="*/ 566 w 767"/>
                  <a:gd name="T29" fmla="*/ 162 h 312"/>
                  <a:gd name="T30" fmla="*/ 536 w 767"/>
                  <a:gd name="T31" fmla="*/ 165 h 312"/>
                  <a:gd name="T32" fmla="*/ 539 w 767"/>
                  <a:gd name="T33" fmla="*/ 204 h 312"/>
                  <a:gd name="T34" fmla="*/ 560 w 767"/>
                  <a:gd name="T35" fmla="*/ 225 h 312"/>
                  <a:gd name="T36" fmla="*/ 569 w 767"/>
                  <a:gd name="T37" fmla="*/ 231 h 312"/>
                  <a:gd name="T38" fmla="*/ 518 w 767"/>
                  <a:gd name="T39" fmla="*/ 258 h 312"/>
                  <a:gd name="T40" fmla="*/ 407 w 767"/>
                  <a:gd name="T41" fmla="*/ 231 h 312"/>
                  <a:gd name="T42" fmla="*/ 380 w 767"/>
                  <a:gd name="T43" fmla="*/ 234 h 312"/>
                  <a:gd name="T44" fmla="*/ 383 w 767"/>
                  <a:gd name="T45" fmla="*/ 249 h 312"/>
                  <a:gd name="T46" fmla="*/ 449 w 767"/>
                  <a:gd name="T47" fmla="*/ 273 h 312"/>
                  <a:gd name="T48" fmla="*/ 455 w 767"/>
                  <a:gd name="T49" fmla="*/ 303 h 312"/>
                  <a:gd name="T50" fmla="*/ 422 w 767"/>
                  <a:gd name="T51" fmla="*/ 312 h 312"/>
                  <a:gd name="T52" fmla="*/ 359 w 767"/>
                  <a:gd name="T53" fmla="*/ 294 h 312"/>
                  <a:gd name="T54" fmla="*/ 275 w 767"/>
                  <a:gd name="T55" fmla="*/ 303 h 312"/>
                  <a:gd name="T56" fmla="*/ 206 w 767"/>
                  <a:gd name="T57" fmla="*/ 291 h 312"/>
                  <a:gd name="T58" fmla="*/ 230 w 767"/>
                  <a:gd name="T59" fmla="*/ 267 h 312"/>
                  <a:gd name="T60" fmla="*/ 155 w 767"/>
                  <a:gd name="T61" fmla="*/ 237 h 312"/>
                  <a:gd name="T62" fmla="*/ 116 w 767"/>
                  <a:gd name="T63" fmla="*/ 213 h 312"/>
                  <a:gd name="T64" fmla="*/ 119 w 767"/>
                  <a:gd name="T65" fmla="*/ 186 h 312"/>
                  <a:gd name="T66" fmla="*/ 26 w 767"/>
                  <a:gd name="T67" fmla="*/ 174 h 312"/>
                  <a:gd name="T68" fmla="*/ 98 w 767"/>
                  <a:gd name="T69" fmla="*/ 153 h 312"/>
                  <a:gd name="T70" fmla="*/ 131 w 767"/>
                  <a:gd name="T71" fmla="*/ 150 h 312"/>
                  <a:gd name="T72" fmla="*/ 158 w 767"/>
                  <a:gd name="T73" fmla="*/ 135 h 312"/>
                  <a:gd name="T74" fmla="*/ 194 w 767"/>
                  <a:gd name="T75" fmla="*/ 129 h 312"/>
                  <a:gd name="T76" fmla="*/ 206 w 767"/>
                  <a:gd name="T77" fmla="*/ 114 h 312"/>
                  <a:gd name="T78" fmla="*/ 218 w 767"/>
                  <a:gd name="T79" fmla="*/ 96 h 312"/>
                  <a:gd name="T80" fmla="*/ 173 w 767"/>
                  <a:gd name="T81" fmla="*/ 93 h 312"/>
                  <a:gd name="T82" fmla="*/ 83 w 767"/>
                  <a:gd name="T83" fmla="*/ 90 h 312"/>
                  <a:gd name="T84" fmla="*/ 53 w 767"/>
                  <a:gd name="T85" fmla="*/ 78 h 312"/>
                  <a:gd name="T86" fmla="*/ 62 w 767"/>
                  <a:gd name="T87" fmla="*/ 63 h 31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67"/>
                  <a:gd name="T133" fmla="*/ 0 h 312"/>
                  <a:gd name="T134" fmla="*/ 767 w 767"/>
                  <a:gd name="T135" fmla="*/ 312 h 31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67" h="312">
                    <a:moveTo>
                      <a:pt x="62" y="63"/>
                    </a:moveTo>
                    <a:cubicBezTo>
                      <a:pt x="148" y="61"/>
                      <a:pt x="277" y="75"/>
                      <a:pt x="227" y="42"/>
                    </a:cubicBezTo>
                    <a:cubicBezTo>
                      <a:pt x="225" y="39"/>
                      <a:pt x="220" y="36"/>
                      <a:pt x="221" y="33"/>
                    </a:cubicBezTo>
                    <a:cubicBezTo>
                      <a:pt x="222" y="28"/>
                      <a:pt x="254" y="26"/>
                      <a:pt x="260" y="24"/>
                    </a:cubicBezTo>
                    <a:cubicBezTo>
                      <a:pt x="288" y="16"/>
                      <a:pt x="299" y="17"/>
                      <a:pt x="335" y="15"/>
                    </a:cubicBezTo>
                    <a:cubicBezTo>
                      <a:pt x="396" y="5"/>
                      <a:pt x="421" y="0"/>
                      <a:pt x="509" y="15"/>
                    </a:cubicBezTo>
                    <a:cubicBezTo>
                      <a:pt x="518" y="17"/>
                      <a:pt x="499" y="51"/>
                      <a:pt x="497" y="57"/>
                    </a:cubicBezTo>
                    <a:cubicBezTo>
                      <a:pt x="548" y="70"/>
                      <a:pt x="601" y="60"/>
                      <a:pt x="653" y="66"/>
                    </a:cubicBezTo>
                    <a:cubicBezTo>
                      <a:pt x="688" y="101"/>
                      <a:pt x="636" y="44"/>
                      <a:pt x="659" y="90"/>
                    </a:cubicBezTo>
                    <a:cubicBezTo>
                      <a:pt x="661" y="94"/>
                      <a:pt x="667" y="93"/>
                      <a:pt x="671" y="93"/>
                    </a:cubicBezTo>
                    <a:cubicBezTo>
                      <a:pt x="698" y="96"/>
                      <a:pt x="725" y="97"/>
                      <a:pt x="752" y="99"/>
                    </a:cubicBezTo>
                    <a:cubicBezTo>
                      <a:pt x="765" y="103"/>
                      <a:pt x="764" y="110"/>
                      <a:pt x="767" y="123"/>
                    </a:cubicBezTo>
                    <a:cubicBezTo>
                      <a:pt x="757" y="172"/>
                      <a:pt x="677" y="143"/>
                      <a:pt x="638" y="144"/>
                    </a:cubicBezTo>
                    <a:cubicBezTo>
                      <a:pt x="619" y="145"/>
                      <a:pt x="600" y="143"/>
                      <a:pt x="581" y="147"/>
                    </a:cubicBezTo>
                    <a:cubicBezTo>
                      <a:pt x="574" y="148"/>
                      <a:pt x="573" y="161"/>
                      <a:pt x="566" y="162"/>
                    </a:cubicBezTo>
                    <a:cubicBezTo>
                      <a:pt x="556" y="164"/>
                      <a:pt x="546" y="164"/>
                      <a:pt x="536" y="165"/>
                    </a:cubicBezTo>
                    <a:cubicBezTo>
                      <a:pt x="549" y="178"/>
                      <a:pt x="545" y="187"/>
                      <a:pt x="539" y="204"/>
                    </a:cubicBezTo>
                    <a:cubicBezTo>
                      <a:pt x="544" y="220"/>
                      <a:pt x="539" y="211"/>
                      <a:pt x="560" y="225"/>
                    </a:cubicBezTo>
                    <a:cubicBezTo>
                      <a:pt x="563" y="227"/>
                      <a:pt x="569" y="231"/>
                      <a:pt x="569" y="231"/>
                    </a:cubicBezTo>
                    <a:cubicBezTo>
                      <a:pt x="581" y="267"/>
                      <a:pt x="552" y="256"/>
                      <a:pt x="518" y="258"/>
                    </a:cubicBezTo>
                    <a:cubicBezTo>
                      <a:pt x="457" y="273"/>
                      <a:pt x="451" y="246"/>
                      <a:pt x="407" y="231"/>
                    </a:cubicBezTo>
                    <a:cubicBezTo>
                      <a:pt x="398" y="232"/>
                      <a:pt x="389" y="231"/>
                      <a:pt x="380" y="234"/>
                    </a:cubicBezTo>
                    <a:cubicBezTo>
                      <a:pt x="364" y="240"/>
                      <a:pt x="379" y="247"/>
                      <a:pt x="383" y="249"/>
                    </a:cubicBezTo>
                    <a:cubicBezTo>
                      <a:pt x="405" y="259"/>
                      <a:pt x="429" y="260"/>
                      <a:pt x="449" y="273"/>
                    </a:cubicBezTo>
                    <a:cubicBezTo>
                      <a:pt x="454" y="281"/>
                      <a:pt x="463" y="293"/>
                      <a:pt x="455" y="303"/>
                    </a:cubicBezTo>
                    <a:cubicBezTo>
                      <a:pt x="448" y="312"/>
                      <a:pt x="422" y="312"/>
                      <a:pt x="422" y="312"/>
                    </a:cubicBezTo>
                    <a:cubicBezTo>
                      <a:pt x="390" y="309"/>
                      <a:pt x="385" y="307"/>
                      <a:pt x="359" y="294"/>
                    </a:cubicBezTo>
                    <a:cubicBezTo>
                      <a:pt x="330" y="296"/>
                      <a:pt x="302" y="294"/>
                      <a:pt x="275" y="303"/>
                    </a:cubicBezTo>
                    <a:cubicBezTo>
                      <a:pt x="251" y="301"/>
                      <a:pt x="230" y="295"/>
                      <a:pt x="206" y="291"/>
                    </a:cubicBezTo>
                    <a:cubicBezTo>
                      <a:pt x="192" y="271"/>
                      <a:pt x="216" y="271"/>
                      <a:pt x="230" y="267"/>
                    </a:cubicBezTo>
                    <a:cubicBezTo>
                      <a:pt x="238" y="242"/>
                      <a:pt x="171" y="240"/>
                      <a:pt x="155" y="237"/>
                    </a:cubicBezTo>
                    <a:cubicBezTo>
                      <a:pt x="141" y="227"/>
                      <a:pt x="133" y="217"/>
                      <a:pt x="116" y="213"/>
                    </a:cubicBezTo>
                    <a:cubicBezTo>
                      <a:pt x="113" y="204"/>
                      <a:pt x="119" y="186"/>
                      <a:pt x="119" y="186"/>
                    </a:cubicBezTo>
                    <a:cubicBezTo>
                      <a:pt x="85" y="180"/>
                      <a:pt x="67" y="178"/>
                      <a:pt x="26" y="174"/>
                    </a:cubicBezTo>
                    <a:cubicBezTo>
                      <a:pt x="0" y="135"/>
                      <a:pt x="32" y="155"/>
                      <a:pt x="98" y="153"/>
                    </a:cubicBezTo>
                    <a:cubicBezTo>
                      <a:pt x="109" y="152"/>
                      <a:pt x="120" y="153"/>
                      <a:pt x="131" y="150"/>
                    </a:cubicBezTo>
                    <a:cubicBezTo>
                      <a:pt x="171" y="138"/>
                      <a:pt x="134" y="139"/>
                      <a:pt x="158" y="135"/>
                    </a:cubicBezTo>
                    <a:cubicBezTo>
                      <a:pt x="210" y="126"/>
                      <a:pt x="162" y="137"/>
                      <a:pt x="194" y="129"/>
                    </a:cubicBezTo>
                    <a:cubicBezTo>
                      <a:pt x="211" y="118"/>
                      <a:pt x="197" y="129"/>
                      <a:pt x="206" y="114"/>
                    </a:cubicBezTo>
                    <a:cubicBezTo>
                      <a:pt x="210" y="108"/>
                      <a:pt x="218" y="96"/>
                      <a:pt x="218" y="96"/>
                    </a:cubicBezTo>
                    <a:cubicBezTo>
                      <a:pt x="197" y="82"/>
                      <a:pt x="218" y="93"/>
                      <a:pt x="173" y="93"/>
                    </a:cubicBezTo>
                    <a:cubicBezTo>
                      <a:pt x="143" y="93"/>
                      <a:pt x="113" y="91"/>
                      <a:pt x="83" y="90"/>
                    </a:cubicBezTo>
                    <a:cubicBezTo>
                      <a:pt x="71" y="87"/>
                      <a:pt x="63" y="85"/>
                      <a:pt x="53" y="78"/>
                    </a:cubicBezTo>
                    <a:cubicBezTo>
                      <a:pt x="56" y="61"/>
                      <a:pt x="51" y="63"/>
                      <a:pt x="62" y="63"/>
                    </a:cubicBezTo>
                    <a:close/>
                  </a:path>
                </a:pathLst>
              </a:custGeom>
              <a:solidFill>
                <a:schemeClr val="bg2"/>
              </a:solidFill>
              <a:ln w="9525">
                <a:solidFill>
                  <a:schemeClr val="bg2"/>
                </a:solidFill>
                <a:round/>
                <a:headEnd/>
                <a:tailEnd/>
              </a:ln>
            </p:spPr>
            <p:txBody>
              <a:bodyPr wrap="none" anchor="ctr"/>
              <a:lstStyle/>
              <a:p>
                <a:endParaRPr lang="en-US"/>
              </a:p>
            </p:txBody>
          </p:sp>
        </p:grpSp>
        <p:graphicFrame>
          <p:nvGraphicFramePr>
            <p:cNvPr id="3074" name="Object 7"/>
            <p:cNvGraphicFramePr>
              <a:graphicFrameLocks noChangeAspect="1"/>
            </p:cNvGraphicFramePr>
            <p:nvPr/>
          </p:nvGraphicFramePr>
          <p:xfrm>
            <a:off x="2736" y="2688"/>
            <a:ext cx="432" cy="168"/>
          </p:xfrm>
          <a:graphic>
            <a:graphicData uri="http://schemas.openxmlformats.org/presentationml/2006/ole">
              <mc:AlternateContent xmlns:mc="http://schemas.openxmlformats.org/markup-compatibility/2006">
                <mc:Choice xmlns:v="urn:schemas-microsoft-com:vml" Requires="v">
                  <p:oleObj spid="_x0000_s72707" name="Clip" r:id="rId4" imgW="874080" imgH="340920" progId="">
                    <p:embed/>
                  </p:oleObj>
                </mc:Choice>
                <mc:Fallback>
                  <p:oleObj name="Clip" r:id="rId4" imgW="874080" imgH="340920" progId="">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6" y="2688"/>
                          <a:ext cx="432" cy="1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92520" name="Freeform 8"/>
          <p:cNvSpPr>
            <a:spLocks/>
          </p:cNvSpPr>
          <p:nvPr/>
        </p:nvSpPr>
        <p:spPr bwMode="auto">
          <a:xfrm>
            <a:off x="457200" y="1447800"/>
            <a:ext cx="8305800" cy="923925"/>
          </a:xfrm>
          <a:custGeom>
            <a:avLst/>
            <a:gdLst>
              <a:gd name="T0" fmla="*/ 0 w 4038"/>
              <a:gd name="T1" fmla="*/ 582 h 582"/>
              <a:gd name="T2" fmla="*/ 54 w 4038"/>
              <a:gd name="T3" fmla="*/ 546 h 582"/>
              <a:gd name="T4" fmla="*/ 162 w 4038"/>
              <a:gd name="T5" fmla="*/ 474 h 582"/>
              <a:gd name="T6" fmla="*/ 228 w 4038"/>
              <a:gd name="T7" fmla="*/ 414 h 582"/>
              <a:gd name="T8" fmla="*/ 312 w 4038"/>
              <a:gd name="T9" fmla="*/ 366 h 582"/>
              <a:gd name="T10" fmla="*/ 462 w 4038"/>
              <a:gd name="T11" fmla="*/ 294 h 582"/>
              <a:gd name="T12" fmla="*/ 540 w 4038"/>
              <a:gd name="T13" fmla="*/ 258 h 582"/>
              <a:gd name="T14" fmla="*/ 708 w 4038"/>
              <a:gd name="T15" fmla="*/ 162 h 582"/>
              <a:gd name="T16" fmla="*/ 822 w 4038"/>
              <a:gd name="T17" fmla="*/ 132 h 582"/>
              <a:gd name="T18" fmla="*/ 972 w 4038"/>
              <a:gd name="T19" fmla="*/ 96 h 582"/>
              <a:gd name="T20" fmla="*/ 1170 w 4038"/>
              <a:gd name="T21" fmla="*/ 42 h 582"/>
              <a:gd name="T22" fmla="*/ 1386 w 4038"/>
              <a:gd name="T23" fmla="*/ 24 h 582"/>
              <a:gd name="T24" fmla="*/ 1686 w 4038"/>
              <a:gd name="T25" fmla="*/ 0 h 582"/>
              <a:gd name="T26" fmla="*/ 2562 w 4038"/>
              <a:gd name="T27" fmla="*/ 18 h 582"/>
              <a:gd name="T28" fmla="*/ 3114 w 4038"/>
              <a:gd name="T29" fmla="*/ 90 h 582"/>
              <a:gd name="T30" fmla="*/ 3138 w 4038"/>
              <a:gd name="T31" fmla="*/ 96 h 582"/>
              <a:gd name="T32" fmla="*/ 3162 w 4038"/>
              <a:gd name="T33" fmla="*/ 108 h 582"/>
              <a:gd name="T34" fmla="*/ 3276 w 4038"/>
              <a:gd name="T35" fmla="*/ 132 h 582"/>
              <a:gd name="T36" fmla="*/ 3384 w 4038"/>
              <a:gd name="T37" fmla="*/ 180 h 582"/>
              <a:gd name="T38" fmla="*/ 3462 w 4038"/>
              <a:gd name="T39" fmla="*/ 210 h 582"/>
              <a:gd name="T40" fmla="*/ 3522 w 4038"/>
              <a:gd name="T41" fmla="*/ 246 h 582"/>
              <a:gd name="T42" fmla="*/ 3540 w 4038"/>
              <a:gd name="T43" fmla="*/ 264 h 582"/>
              <a:gd name="T44" fmla="*/ 3576 w 4038"/>
              <a:gd name="T45" fmla="*/ 270 h 582"/>
              <a:gd name="T46" fmla="*/ 3672 w 4038"/>
              <a:gd name="T47" fmla="*/ 306 h 582"/>
              <a:gd name="T48" fmla="*/ 3822 w 4038"/>
              <a:gd name="T49" fmla="*/ 444 h 582"/>
              <a:gd name="T50" fmla="*/ 3906 w 4038"/>
              <a:gd name="T51" fmla="*/ 516 h 582"/>
              <a:gd name="T52" fmla="*/ 3954 w 4038"/>
              <a:gd name="T53" fmla="*/ 528 h 582"/>
              <a:gd name="T54" fmla="*/ 4038 w 4038"/>
              <a:gd name="T55" fmla="*/ 582 h 5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38"/>
              <a:gd name="T85" fmla="*/ 0 h 582"/>
              <a:gd name="T86" fmla="*/ 4038 w 4038"/>
              <a:gd name="T87" fmla="*/ 582 h 5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38" h="582">
                <a:moveTo>
                  <a:pt x="0" y="582"/>
                </a:moveTo>
                <a:cubicBezTo>
                  <a:pt x="25" y="574"/>
                  <a:pt x="34" y="562"/>
                  <a:pt x="54" y="546"/>
                </a:cubicBezTo>
                <a:cubicBezTo>
                  <a:pt x="88" y="520"/>
                  <a:pt x="126" y="498"/>
                  <a:pt x="162" y="474"/>
                </a:cubicBezTo>
                <a:cubicBezTo>
                  <a:pt x="186" y="458"/>
                  <a:pt x="205" y="432"/>
                  <a:pt x="228" y="414"/>
                </a:cubicBezTo>
                <a:cubicBezTo>
                  <a:pt x="302" y="357"/>
                  <a:pt x="223" y="425"/>
                  <a:pt x="312" y="366"/>
                </a:cubicBezTo>
                <a:cubicBezTo>
                  <a:pt x="357" y="336"/>
                  <a:pt x="409" y="307"/>
                  <a:pt x="462" y="294"/>
                </a:cubicBezTo>
                <a:cubicBezTo>
                  <a:pt x="487" y="278"/>
                  <a:pt x="515" y="274"/>
                  <a:pt x="540" y="258"/>
                </a:cubicBezTo>
                <a:cubicBezTo>
                  <a:pt x="596" y="223"/>
                  <a:pt x="643" y="178"/>
                  <a:pt x="708" y="162"/>
                </a:cubicBezTo>
                <a:cubicBezTo>
                  <a:pt x="743" y="139"/>
                  <a:pt x="782" y="137"/>
                  <a:pt x="822" y="132"/>
                </a:cubicBezTo>
                <a:cubicBezTo>
                  <a:pt x="870" y="108"/>
                  <a:pt x="921" y="111"/>
                  <a:pt x="972" y="96"/>
                </a:cubicBezTo>
                <a:cubicBezTo>
                  <a:pt x="1036" y="78"/>
                  <a:pt x="1104" y="50"/>
                  <a:pt x="1170" y="42"/>
                </a:cubicBezTo>
                <a:cubicBezTo>
                  <a:pt x="1241" y="33"/>
                  <a:pt x="1314" y="29"/>
                  <a:pt x="1386" y="24"/>
                </a:cubicBezTo>
                <a:cubicBezTo>
                  <a:pt x="1485" y="7"/>
                  <a:pt x="1586" y="8"/>
                  <a:pt x="1686" y="0"/>
                </a:cubicBezTo>
                <a:cubicBezTo>
                  <a:pt x="2231" y="4"/>
                  <a:pt x="2230" y="0"/>
                  <a:pt x="2562" y="18"/>
                </a:cubicBezTo>
                <a:cubicBezTo>
                  <a:pt x="2746" y="41"/>
                  <a:pt x="2932" y="54"/>
                  <a:pt x="3114" y="90"/>
                </a:cubicBezTo>
                <a:cubicBezTo>
                  <a:pt x="3122" y="92"/>
                  <a:pt x="3130" y="93"/>
                  <a:pt x="3138" y="96"/>
                </a:cubicBezTo>
                <a:cubicBezTo>
                  <a:pt x="3146" y="99"/>
                  <a:pt x="3153" y="106"/>
                  <a:pt x="3162" y="108"/>
                </a:cubicBezTo>
                <a:cubicBezTo>
                  <a:pt x="3201" y="118"/>
                  <a:pt x="3239" y="118"/>
                  <a:pt x="3276" y="132"/>
                </a:cubicBezTo>
                <a:cubicBezTo>
                  <a:pt x="3314" y="146"/>
                  <a:pt x="3344" y="170"/>
                  <a:pt x="3384" y="180"/>
                </a:cubicBezTo>
                <a:cubicBezTo>
                  <a:pt x="3411" y="198"/>
                  <a:pt x="3429" y="204"/>
                  <a:pt x="3462" y="210"/>
                </a:cubicBezTo>
                <a:cubicBezTo>
                  <a:pt x="3481" y="223"/>
                  <a:pt x="3504" y="231"/>
                  <a:pt x="3522" y="246"/>
                </a:cubicBezTo>
                <a:cubicBezTo>
                  <a:pt x="3529" y="251"/>
                  <a:pt x="3532" y="261"/>
                  <a:pt x="3540" y="264"/>
                </a:cubicBezTo>
                <a:cubicBezTo>
                  <a:pt x="3551" y="269"/>
                  <a:pt x="3564" y="268"/>
                  <a:pt x="3576" y="270"/>
                </a:cubicBezTo>
                <a:cubicBezTo>
                  <a:pt x="3607" y="291"/>
                  <a:pt x="3636" y="300"/>
                  <a:pt x="3672" y="306"/>
                </a:cubicBezTo>
                <a:cubicBezTo>
                  <a:pt x="3726" y="347"/>
                  <a:pt x="3771" y="401"/>
                  <a:pt x="3822" y="444"/>
                </a:cubicBezTo>
                <a:cubicBezTo>
                  <a:pt x="3846" y="465"/>
                  <a:pt x="3875" y="505"/>
                  <a:pt x="3906" y="516"/>
                </a:cubicBezTo>
                <a:cubicBezTo>
                  <a:pt x="3921" y="522"/>
                  <a:pt x="3938" y="524"/>
                  <a:pt x="3954" y="528"/>
                </a:cubicBezTo>
                <a:cubicBezTo>
                  <a:pt x="3981" y="546"/>
                  <a:pt x="4008" y="567"/>
                  <a:pt x="4038" y="582"/>
                </a:cubicBezTo>
              </a:path>
            </a:pathLst>
          </a:custGeom>
          <a:noFill/>
          <a:ln w="117475">
            <a:solidFill>
              <a:schemeClr val="tx2"/>
            </a:solidFill>
            <a:round/>
            <a:headEnd/>
            <a:tailEnd/>
          </a:ln>
        </p:spPr>
        <p:txBody>
          <a:bodyPr wrap="none" anchor="ctr"/>
          <a:lstStyle/>
          <a:p>
            <a:endParaRPr lang="en-US"/>
          </a:p>
        </p:txBody>
      </p:sp>
      <p:sp>
        <p:nvSpPr>
          <p:cNvPr id="3078" name="Freeform 9"/>
          <p:cNvSpPr>
            <a:spLocks/>
          </p:cNvSpPr>
          <p:nvPr/>
        </p:nvSpPr>
        <p:spPr bwMode="auto">
          <a:xfrm>
            <a:off x="7620000" y="3124200"/>
            <a:ext cx="1196975" cy="969963"/>
          </a:xfrm>
          <a:custGeom>
            <a:avLst/>
            <a:gdLst>
              <a:gd name="T0" fmla="*/ 654 w 712"/>
              <a:gd name="T1" fmla="*/ 3 h 518"/>
              <a:gd name="T2" fmla="*/ 402 w 712"/>
              <a:gd name="T3" fmla="*/ 15 h 518"/>
              <a:gd name="T4" fmla="*/ 276 w 712"/>
              <a:gd name="T5" fmla="*/ 57 h 518"/>
              <a:gd name="T6" fmla="*/ 174 w 712"/>
              <a:gd name="T7" fmla="*/ 63 h 518"/>
              <a:gd name="T8" fmla="*/ 54 w 712"/>
              <a:gd name="T9" fmla="*/ 129 h 518"/>
              <a:gd name="T10" fmla="*/ 30 w 712"/>
              <a:gd name="T11" fmla="*/ 291 h 518"/>
              <a:gd name="T12" fmla="*/ 24 w 712"/>
              <a:gd name="T13" fmla="*/ 381 h 518"/>
              <a:gd name="T14" fmla="*/ 12 w 712"/>
              <a:gd name="T15" fmla="*/ 399 h 518"/>
              <a:gd name="T16" fmla="*/ 78 w 712"/>
              <a:gd name="T17" fmla="*/ 507 h 518"/>
              <a:gd name="T18" fmla="*/ 144 w 712"/>
              <a:gd name="T19" fmla="*/ 489 h 518"/>
              <a:gd name="T20" fmla="*/ 198 w 712"/>
              <a:gd name="T21" fmla="*/ 507 h 518"/>
              <a:gd name="T22" fmla="*/ 258 w 712"/>
              <a:gd name="T23" fmla="*/ 507 h 518"/>
              <a:gd name="T24" fmla="*/ 312 w 712"/>
              <a:gd name="T25" fmla="*/ 477 h 518"/>
              <a:gd name="T26" fmla="*/ 396 w 712"/>
              <a:gd name="T27" fmla="*/ 495 h 518"/>
              <a:gd name="T28" fmla="*/ 504 w 712"/>
              <a:gd name="T29" fmla="*/ 405 h 518"/>
              <a:gd name="T30" fmla="*/ 588 w 712"/>
              <a:gd name="T31" fmla="*/ 393 h 518"/>
              <a:gd name="T32" fmla="*/ 624 w 712"/>
              <a:gd name="T33" fmla="*/ 369 h 518"/>
              <a:gd name="T34" fmla="*/ 678 w 712"/>
              <a:gd name="T35" fmla="*/ 345 h 518"/>
              <a:gd name="T36" fmla="*/ 684 w 712"/>
              <a:gd name="T37" fmla="*/ 27 h 518"/>
              <a:gd name="T38" fmla="*/ 666 w 712"/>
              <a:gd name="T39" fmla="*/ 21 h 518"/>
              <a:gd name="T40" fmla="*/ 654 w 712"/>
              <a:gd name="T41" fmla="*/ 3 h 5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2"/>
              <a:gd name="T64" fmla="*/ 0 h 518"/>
              <a:gd name="T65" fmla="*/ 712 w 712"/>
              <a:gd name="T66" fmla="*/ 518 h 5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2" h="518">
                <a:moveTo>
                  <a:pt x="654" y="3"/>
                </a:moveTo>
                <a:cubicBezTo>
                  <a:pt x="570" y="6"/>
                  <a:pt x="485" y="0"/>
                  <a:pt x="402" y="15"/>
                </a:cubicBezTo>
                <a:cubicBezTo>
                  <a:pt x="361" y="23"/>
                  <a:pt x="319" y="54"/>
                  <a:pt x="276" y="57"/>
                </a:cubicBezTo>
                <a:cubicBezTo>
                  <a:pt x="242" y="59"/>
                  <a:pt x="208" y="61"/>
                  <a:pt x="174" y="63"/>
                </a:cubicBezTo>
                <a:cubicBezTo>
                  <a:pt x="139" y="90"/>
                  <a:pt x="96" y="115"/>
                  <a:pt x="54" y="129"/>
                </a:cubicBezTo>
                <a:cubicBezTo>
                  <a:pt x="0" y="183"/>
                  <a:pt x="25" y="182"/>
                  <a:pt x="30" y="291"/>
                </a:cubicBezTo>
                <a:cubicBezTo>
                  <a:pt x="28" y="321"/>
                  <a:pt x="29" y="351"/>
                  <a:pt x="24" y="381"/>
                </a:cubicBezTo>
                <a:cubicBezTo>
                  <a:pt x="23" y="388"/>
                  <a:pt x="13" y="392"/>
                  <a:pt x="12" y="399"/>
                </a:cubicBezTo>
                <a:cubicBezTo>
                  <a:pt x="8" y="453"/>
                  <a:pt x="30" y="491"/>
                  <a:pt x="78" y="507"/>
                </a:cubicBezTo>
                <a:cubicBezTo>
                  <a:pt x="103" y="482"/>
                  <a:pt x="108" y="482"/>
                  <a:pt x="144" y="489"/>
                </a:cubicBezTo>
                <a:cubicBezTo>
                  <a:pt x="185" y="517"/>
                  <a:pt x="166" y="518"/>
                  <a:pt x="198" y="507"/>
                </a:cubicBezTo>
                <a:cubicBezTo>
                  <a:pt x="219" y="475"/>
                  <a:pt x="231" y="489"/>
                  <a:pt x="258" y="507"/>
                </a:cubicBezTo>
                <a:cubicBezTo>
                  <a:pt x="292" y="498"/>
                  <a:pt x="282" y="487"/>
                  <a:pt x="312" y="477"/>
                </a:cubicBezTo>
                <a:cubicBezTo>
                  <a:pt x="368" y="496"/>
                  <a:pt x="318" y="505"/>
                  <a:pt x="396" y="495"/>
                </a:cubicBezTo>
                <a:cubicBezTo>
                  <a:pt x="423" y="468"/>
                  <a:pt x="470" y="422"/>
                  <a:pt x="504" y="405"/>
                </a:cubicBezTo>
                <a:cubicBezTo>
                  <a:pt x="527" y="393"/>
                  <a:pt x="571" y="395"/>
                  <a:pt x="588" y="393"/>
                </a:cubicBezTo>
                <a:cubicBezTo>
                  <a:pt x="631" y="379"/>
                  <a:pt x="579" y="399"/>
                  <a:pt x="624" y="369"/>
                </a:cubicBezTo>
                <a:cubicBezTo>
                  <a:pt x="638" y="359"/>
                  <a:pt x="661" y="351"/>
                  <a:pt x="678" y="345"/>
                </a:cubicBezTo>
                <a:cubicBezTo>
                  <a:pt x="712" y="244"/>
                  <a:pt x="693" y="128"/>
                  <a:pt x="684" y="27"/>
                </a:cubicBezTo>
                <a:cubicBezTo>
                  <a:pt x="683" y="21"/>
                  <a:pt x="671" y="25"/>
                  <a:pt x="666" y="21"/>
                </a:cubicBezTo>
                <a:cubicBezTo>
                  <a:pt x="660" y="16"/>
                  <a:pt x="658" y="9"/>
                  <a:pt x="654" y="3"/>
                </a:cubicBezTo>
                <a:close/>
              </a:path>
            </a:pathLst>
          </a:custGeom>
          <a:solidFill>
            <a:srgbClr val="00FFFF"/>
          </a:solidFill>
          <a:ln w="9525">
            <a:noFill/>
            <a:round/>
            <a:headEnd/>
            <a:tailEnd/>
          </a:ln>
        </p:spPr>
        <p:txBody>
          <a:bodyPr wrap="none" anchor="ctr"/>
          <a:lstStyle/>
          <a:p>
            <a:endParaRPr lang="en-US"/>
          </a:p>
        </p:txBody>
      </p:sp>
      <p:sp>
        <p:nvSpPr>
          <p:cNvPr id="192522" name="Line 10"/>
          <p:cNvSpPr>
            <a:spLocks noChangeShapeType="1"/>
          </p:cNvSpPr>
          <p:nvPr/>
        </p:nvSpPr>
        <p:spPr bwMode="auto">
          <a:xfrm flipV="1">
            <a:off x="2667000" y="2286000"/>
            <a:ext cx="0" cy="1524000"/>
          </a:xfrm>
          <a:prstGeom prst="line">
            <a:avLst/>
          </a:prstGeom>
          <a:noFill/>
          <a:ln w="82550">
            <a:solidFill>
              <a:schemeClr val="folHlink"/>
            </a:solidFill>
            <a:round/>
            <a:headEnd/>
            <a:tailEnd type="triangle" w="med" len="med"/>
          </a:ln>
        </p:spPr>
        <p:txBody>
          <a:bodyPr/>
          <a:lstStyle/>
          <a:p>
            <a:endParaRPr lang="en-US"/>
          </a:p>
        </p:txBody>
      </p:sp>
      <p:sp>
        <p:nvSpPr>
          <p:cNvPr id="3080" name="Line 11"/>
          <p:cNvSpPr>
            <a:spLocks noChangeShapeType="1"/>
          </p:cNvSpPr>
          <p:nvPr/>
        </p:nvSpPr>
        <p:spPr bwMode="auto">
          <a:xfrm>
            <a:off x="4572000" y="2514600"/>
            <a:ext cx="0" cy="0"/>
          </a:xfrm>
          <a:prstGeom prst="line">
            <a:avLst/>
          </a:prstGeom>
          <a:noFill/>
          <a:ln w="9525">
            <a:solidFill>
              <a:schemeClr val="tx1"/>
            </a:solidFill>
            <a:round/>
            <a:headEnd/>
            <a:tailEnd type="triangle" w="med" len="med"/>
          </a:ln>
        </p:spPr>
        <p:txBody>
          <a:bodyPr wrap="none"/>
          <a:lstStyle/>
          <a:p>
            <a:endParaRPr lang="en-US"/>
          </a:p>
        </p:txBody>
      </p:sp>
      <p:sp>
        <p:nvSpPr>
          <p:cNvPr id="192524" name="AutoShape 12"/>
          <p:cNvSpPr>
            <a:spLocks noChangeArrowheads="1"/>
          </p:cNvSpPr>
          <p:nvPr/>
        </p:nvSpPr>
        <p:spPr bwMode="auto">
          <a:xfrm>
            <a:off x="914400" y="1828800"/>
            <a:ext cx="990600" cy="3657600"/>
          </a:xfrm>
          <a:prstGeom prst="curvedUpArrow">
            <a:avLst>
              <a:gd name="adj1" fmla="val 20000"/>
              <a:gd name="adj2" fmla="val 40000"/>
              <a:gd name="adj3" fmla="val 123077"/>
            </a:avLst>
          </a:prstGeom>
          <a:solidFill>
            <a:srgbClr val="FFCC00"/>
          </a:solidFill>
          <a:ln w="9525">
            <a:solidFill>
              <a:schemeClr val="tx1"/>
            </a:solidFill>
            <a:miter lim="800000"/>
            <a:headEnd/>
            <a:tailEnd/>
          </a:ln>
        </p:spPr>
        <p:txBody>
          <a:bodyPr wrap="none" anchor="ctr"/>
          <a:lstStyle/>
          <a:p>
            <a:endParaRPr lang="en-US"/>
          </a:p>
        </p:txBody>
      </p:sp>
      <p:sp>
        <p:nvSpPr>
          <p:cNvPr id="192525" name="AutoShape 13"/>
          <p:cNvSpPr>
            <a:spLocks noChangeArrowheads="1"/>
          </p:cNvSpPr>
          <p:nvPr/>
        </p:nvSpPr>
        <p:spPr bwMode="auto">
          <a:xfrm>
            <a:off x="1600200" y="1828800"/>
            <a:ext cx="838200" cy="1447800"/>
          </a:xfrm>
          <a:prstGeom prst="curvedDownArrow">
            <a:avLst>
              <a:gd name="adj1" fmla="val 20000"/>
              <a:gd name="adj2" fmla="val 40000"/>
              <a:gd name="adj3" fmla="val 57576"/>
            </a:avLst>
          </a:prstGeom>
          <a:solidFill>
            <a:srgbClr val="FF6600"/>
          </a:solidFill>
          <a:ln w="9525">
            <a:solidFill>
              <a:schemeClr val="tx1"/>
            </a:solidFill>
            <a:miter lim="800000"/>
            <a:headEnd/>
            <a:tailEnd/>
          </a:ln>
        </p:spPr>
        <p:txBody>
          <a:bodyPr wrap="none" anchor="ctr"/>
          <a:lstStyle/>
          <a:p>
            <a:endParaRPr lang="en-US"/>
          </a:p>
        </p:txBody>
      </p:sp>
      <p:sp>
        <p:nvSpPr>
          <p:cNvPr id="192526" name="Text Box 14"/>
          <p:cNvSpPr txBox="1">
            <a:spLocks noChangeArrowheads="1"/>
          </p:cNvSpPr>
          <p:nvPr/>
        </p:nvSpPr>
        <p:spPr bwMode="auto">
          <a:xfrm>
            <a:off x="228600" y="4800600"/>
            <a:ext cx="1676400" cy="701675"/>
          </a:xfrm>
          <a:prstGeom prst="rect">
            <a:avLst/>
          </a:prstGeom>
          <a:noFill/>
          <a:ln w="9525">
            <a:noFill/>
            <a:miter lim="800000"/>
            <a:headEnd/>
            <a:tailEnd/>
          </a:ln>
        </p:spPr>
        <p:txBody>
          <a:bodyPr>
            <a:spAutoFit/>
          </a:bodyPr>
          <a:lstStyle/>
          <a:p>
            <a:pPr>
              <a:spcBef>
                <a:spcPct val="50000"/>
              </a:spcBef>
            </a:pPr>
            <a:r>
              <a:rPr lang="en-US" sz="2000" b="1">
                <a:latin typeface="VNarial" pitchFamily="34" charset="0"/>
              </a:rPr>
              <a:t> Mực nước biển dâng</a:t>
            </a:r>
          </a:p>
        </p:txBody>
      </p:sp>
      <p:sp>
        <p:nvSpPr>
          <p:cNvPr id="3084" name="Rectangle 15"/>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vi-VN" sz="4400">
              <a:solidFill>
                <a:schemeClr val="tx2"/>
              </a:solidFill>
              <a:latin typeface="Arial Black" pitchFamily="34" charset="0"/>
            </a:endParaRPr>
          </a:p>
        </p:txBody>
      </p:sp>
      <p:sp>
        <p:nvSpPr>
          <p:cNvPr id="192528" name="Text Box 16"/>
          <p:cNvSpPr txBox="1">
            <a:spLocks noChangeArrowheads="1"/>
          </p:cNvSpPr>
          <p:nvPr/>
        </p:nvSpPr>
        <p:spPr bwMode="auto">
          <a:xfrm>
            <a:off x="6400800" y="685800"/>
            <a:ext cx="2514600" cy="701675"/>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VNarial" pitchFamily="34" charset="0"/>
              </a:rPr>
              <a:t> </a:t>
            </a:r>
            <a:r>
              <a:rPr lang="en-US" sz="2000" b="1">
                <a:solidFill>
                  <a:srgbClr val="FF0000"/>
                </a:solidFill>
                <a:latin typeface="Times New Roman" pitchFamily="18" charset="0"/>
              </a:rPr>
              <a:t>Thay đổi chế độ thời tiết </a:t>
            </a:r>
            <a:r>
              <a:rPr lang="en-US" sz="2000" b="1" i="1">
                <a:solidFill>
                  <a:srgbClr val="FF0000"/>
                </a:solidFill>
                <a:latin typeface="Times New Roman" pitchFamily="18" charset="0"/>
              </a:rPr>
              <a:t>( Mưa nắng)</a:t>
            </a:r>
            <a:endParaRPr lang="en-US" sz="2000" b="1" i="1">
              <a:solidFill>
                <a:srgbClr val="FF0000"/>
              </a:solidFill>
              <a:latin typeface="VNarial" pitchFamily="34" charset="0"/>
            </a:endParaRPr>
          </a:p>
        </p:txBody>
      </p:sp>
      <p:sp>
        <p:nvSpPr>
          <p:cNvPr id="3086" name="Text Box 17"/>
          <p:cNvSpPr txBox="1">
            <a:spLocks noChangeArrowheads="1"/>
          </p:cNvSpPr>
          <p:nvPr/>
        </p:nvSpPr>
        <p:spPr bwMode="auto">
          <a:xfrm>
            <a:off x="2286000" y="5638800"/>
            <a:ext cx="3048000" cy="396875"/>
          </a:xfrm>
          <a:prstGeom prst="rect">
            <a:avLst/>
          </a:prstGeom>
          <a:noFill/>
          <a:ln w="9525">
            <a:noFill/>
            <a:miter lim="800000"/>
            <a:headEnd/>
            <a:tailEnd/>
          </a:ln>
        </p:spPr>
        <p:txBody>
          <a:bodyPr>
            <a:spAutoFit/>
          </a:bodyPr>
          <a:lstStyle/>
          <a:p>
            <a:pPr>
              <a:spcBef>
                <a:spcPct val="50000"/>
              </a:spcBef>
            </a:pPr>
            <a:r>
              <a:rPr lang="en-US" sz="2000" b="1">
                <a:solidFill>
                  <a:srgbClr val="000000"/>
                </a:solidFill>
                <a:latin typeface="Times New Roman" pitchFamily="18" charset="0"/>
              </a:rPr>
              <a:t> </a:t>
            </a:r>
          </a:p>
        </p:txBody>
      </p:sp>
      <p:sp>
        <p:nvSpPr>
          <p:cNvPr id="192530" name="Text Box 18"/>
          <p:cNvSpPr txBox="1">
            <a:spLocks noChangeArrowheads="1"/>
          </p:cNvSpPr>
          <p:nvPr/>
        </p:nvSpPr>
        <p:spPr bwMode="auto">
          <a:xfrm>
            <a:off x="7391400" y="3200400"/>
            <a:ext cx="1524000" cy="366713"/>
          </a:xfrm>
          <a:prstGeom prst="rect">
            <a:avLst/>
          </a:prstGeom>
          <a:noFill/>
          <a:ln w="9525">
            <a:noFill/>
            <a:miter lim="800000"/>
            <a:headEnd/>
            <a:tailEnd/>
          </a:ln>
        </p:spPr>
        <p:txBody>
          <a:bodyPr>
            <a:spAutoFit/>
          </a:bodyPr>
          <a:lstStyle/>
          <a:p>
            <a:pPr>
              <a:spcBef>
                <a:spcPct val="50000"/>
              </a:spcBef>
            </a:pPr>
            <a:r>
              <a:rPr lang="en-US" b="1">
                <a:latin typeface="Times New Roman" pitchFamily="18" charset="0"/>
              </a:rPr>
              <a:t>Mất rừng</a:t>
            </a:r>
          </a:p>
        </p:txBody>
      </p:sp>
      <p:sp>
        <p:nvSpPr>
          <p:cNvPr id="192531" name="Text Box 19"/>
          <p:cNvSpPr txBox="1">
            <a:spLocks noChangeArrowheads="1"/>
          </p:cNvSpPr>
          <p:nvPr/>
        </p:nvSpPr>
        <p:spPr bwMode="auto">
          <a:xfrm>
            <a:off x="3657600" y="1752600"/>
            <a:ext cx="2362200" cy="396875"/>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Times New Roman" pitchFamily="18" charset="0"/>
              </a:rPr>
              <a:t>Nhiệt độ thay đổi</a:t>
            </a:r>
          </a:p>
        </p:txBody>
      </p:sp>
      <p:sp>
        <p:nvSpPr>
          <p:cNvPr id="192532" name="Text Box 20"/>
          <p:cNvSpPr txBox="1">
            <a:spLocks noChangeArrowheads="1"/>
          </p:cNvSpPr>
          <p:nvPr/>
        </p:nvSpPr>
        <p:spPr bwMode="auto">
          <a:xfrm>
            <a:off x="3200400" y="457200"/>
            <a:ext cx="2286000" cy="701675"/>
          </a:xfrm>
          <a:prstGeom prst="rect">
            <a:avLst/>
          </a:prstGeom>
          <a:noFill/>
          <a:ln w="9525">
            <a:noFill/>
            <a:miter lim="800000"/>
            <a:headEnd/>
            <a:tailEnd/>
          </a:ln>
        </p:spPr>
        <p:txBody>
          <a:bodyPr>
            <a:spAutoFit/>
          </a:bodyPr>
          <a:lstStyle/>
          <a:p>
            <a:pPr algn="ctr">
              <a:spcBef>
                <a:spcPct val="50000"/>
              </a:spcBef>
            </a:pPr>
            <a:r>
              <a:rPr lang="en-US" sz="2000" b="1">
                <a:solidFill>
                  <a:srgbClr val="FF0000"/>
                </a:solidFill>
                <a:latin typeface="Times New Roman" pitchFamily="18" charset="0"/>
              </a:rPr>
              <a:t>Thành phần không khí thay đổi</a:t>
            </a:r>
          </a:p>
        </p:txBody>
      </p:sp>
      <p:pic>
        <p:nvPicPr>
          <p:cNvPr id="3090" name="Picture 21" descr="pe03254_"/>
          <p:cNvPicPr>
            <a:picLocks noChangeAspect="1" noChangeArrowheads="1"/>
          </p:cNvPicPr>
          <p:nvPr/>
        </p:nvPicPr>
        <p:blipFill>
          <a:blip r:embed="rId6"/>
          <a:srcRect/>
          <a:stretch>
            <a:fillRect/>
          </a:stretch>
        </p:blipFill>
        <p:spPr bwMode="auto">
          <a:xfrm>
            <a:off x="4114800" y="4038600"/>
            <a:ext cx="533400" cy="557213"/>
          </a:xfrm>
          <a:prstGeom prst="rect">
            <a:avLst/>
          </a:prstGeom>
          <a:noFill/>
          <a:ln w="9525">
            <a:noFill/>
            <a:miter lim="800000"/>
            <a:headEnd/>
            <a:tailEnd/>
          </a:ln>
        </p:spPr>
      </p:pic>
      <p:sp>
        <p:nvSpPr>
          <p:cNvPr id="3091" name="Rectangle 22"/>
          <p:cNvSpPr>
            <a:spLocks noChangeArrowheads="1"/>
          </p:cNvSpPr>
          <p:nvPr/>
        </p:nvSpPr>
        <p:spPr bwMode="auto">
          <a:xfrm>
            <a:off x="3124200" y="2514600"/>
            <a:ext cx="9144000" cy="0"/>
          </a:xfrm>
          <a:prstGeom prst="rect">
            <a:avLst/>
          </a:prstGeom>
          <a:noFill/>
          <a:ln w="9525">
            <a:noFill/>
            <a:miter lim="800000"/>
            <a:headEnd/>
            <a:tailEnd/>
          </a:ln>
        </p:spPr>
        <p:txBody>
          <a:bodyPr>
            <a:spAutoFit/>
          </a:bodyPr>
          <a:lstStyle/>
          <a:p>
            <a:endParaRPr lang="en-US"/>
          </a:p>
        </p:txBody>
      </p:sp>
      <p:pic>
        <p:nvPicPr>
          <p:cNvPr id="3092" name="Picture 23" descr="an02336_"/>
          <p:cNvPicPr>
            <a:picLocks noChangeAspect="1" noChangeArrowheads="1"/>
          </p:cNvPicPr>
          <p:nvPr/>
        </p:nvPicPr>
        <p:blipFill>
          <a:blip r:embed="rId7"/>
          <a:srcRect/>
          <a:stretch>
            <a:fillRect/>
          </a:stretch>
        </p:blipFill>
        <p:spPr bwMode="auto">
          <a:xfrm>
            <a:off x="5562600" y="5257800"/>
            <a:ext cx="762000" cy="381000"/>
          </a:xfrm>
          <a:prstGeom prst="rect">
            <a:avLst/>
          </a:prstGeom>
          <a:noFill/>
          <a:ln w="9525">
            <a:noFill/>
            <a:miter lim="800000"/>
            <a:headEnd/>
            <a:tailEnd/>
          </a:ln>
        </p:spPr>
      </p:pic>
      <p:sp>
        <p:nvSpPr>
          <p:cNvPr id="3093" name="Rectangle 24"/>
          <p:cNvSpPr>
            <a:spLocks noChangeArrowheads="1"/>
          </p:cNvSpPr>
          <p:nvPr/>
        </p:nvSpPr>
        <p:spPr bwMode="auto">
          <a:xfrm>
            <a:off x="2133600" y="1371600"/>
            <a:ext cx="9144000" cy="0"/>
          </a:xfrm>
          <a:prstGeom prst="rect">
            <a:avLst/>
          </a:prstGeom>
          <a:noFill/>
          <a:ln w="9525">
            <a:noFill/>
            <a:miter lim="800000"/>
            <a:headEnd/>
            <a:tailEnd/>
          </a:ln>
        </p:spPr>
        <p:txBody>
          <a:bodyPr>
            <a:spAutoFit/>
          </a:bodyPr>
          <a:lstStyle/>
          <a:p>
            <a:endParaRPr lang="en-US"/>
          </a:p>
        </p:txBody>
      </p:sp>
      <p:pic>
        <p:nvPicPr>
          <p:cNvPr id="3094" name="Picture 25" descr="an02487_"/>
          <p:cNvPicPr>
            <a:picLocks noChangeAspect="1" noChangeArrowheads="1"/>
          </p:cNvPicPr>
          <p:nvPr/>
        </p:nvPicPr>
        <p:blipFill>
          <a:blip r:embed="rId8"/>
          <a:srcRect/>
          <a:stretch>
            <a:fillRect/>
          </a:stretch>
        </p:blipFill>
        <p:spPr bwMode="auto">
          <a:xfrm>
            <a:off x="6248400" y="4724400"/>
            <a:ext cx="685800" cy="381000"/>
          </a:xfrm>
          <a:prstGeom prst="rect">
            <a:avLst/>
          </a:prstGeom>
          <a:noFill/>
          <a:ln w="9525">
            <a:noFill/>
            <a:miter lim="800000"/>
            <a:headEnd/>
            <a:tailEnd/>
          </a:ln>
        </p:spPr>
      </p:pic>
      <p:sp>
        <p:nvSpPr>
          <p:cNvPr id="3095" name="Rectangle 26"/>
          <p:cNvSpPr>
            <a:spLocks noChangeArrowheads="1"/>
          </p:cNvSpPr>
          <p:nvPr/>
        </p:nvSpPr>
        <p:spPr bwMode="auto">
          <a:xfrm>
            <a:off x="3886200" y="3048000"/>
            <a:ext cx="9144000" cy="0"/>
          </a:xfrm>
          <a:prstGeom prst="rect">
            <a:avLst/>
          </a:prstGeom>
          <a:noFill/>
          <a:ln w="9525">
            <a:noFill/>
            <a:miter lim="800000"/>
            <a:headEnd/>
            <a:tailEnd/>
          </a:ln>
        </p:spPr>
        <p:txBody>
          <a:bodyPr>
            <a:spAutoFit/>
          </a:bodyPr>
          <a:lstStyle/>
          <a:p>
            <a:endParaRPr lang="en-US"/>
          </a:p>
        </p:txBody>
      </p:sp>
      <p:pic>
        <p:nvPicPr>
          <p:cNvPr id="3096" name="Picture 27" descr="an03352_"/>
          <p:cNvPicPr>
            <a:picLocks noChangeAspect="1" noChangeArrowheads="1"/>
          </p:cNvPicPr>
          <p:nvPr/>
        </p:nvPicPr>
        <p:blipFill>
          <a:blip r:embed="rId9"/>
          <a:srcRect/>
          <a:stretch>
            <a:fillRect/>
          </a:stretch>
        </p:blipFill>
        <p:spPr bwMode="auto">
          <a:xfrm>
            <a:off x="6477000" y="5334000"/>
            <a:ext cx="381000" cy="228600"/>
          </a:xfrm>
          <a:prstGeom prst="rect">
            <a:avLst/>
          </a:prstGeom>
          <a:noFill/>
          <a:ln w="9525">
            <a:noFill/>
            <a:miter lim="800000"/>
            <a:headEnd/>
            <a:tailEnd/>
          </a:ln>
        </p:spPr>
      </p:pic>
      <p:sp>
        <p:nvSpPr>
          <p:cNvPr id="3097" name="Rectangle 28"/>
          <p:cNvSpPr>
            <a:spLocks noChangeArrowheads="1"/>
          </p:cNvSpPr>
          <p:nvPr/>
        </p:nvSpPr>
        <p:spPr bwMode="auto">
          <a:xfrm>
            <a:off x="4057650" y="2538413"/>
            <a:ext cx="9144000" cy="0"/>
          </a:xfrm>
          <a:prstGeom prst="rect">
            <a:avLst/>
          </a:prstGeom>
          <a:noFill/>
          <a:ln w="9525">
            <a:noFill/>
            <a:miter lim="800000"/>
            <a:headEnd/>
            <a:tailEnd/>
          </a:ln>
        </p:spPr>
        <p:txBody>
          <a:bodyPr>
            <a:spAutoFit/>
          </a:bodyPr>
          <a:lstStyle/>
          <a:p>
            <a:endParaRPr lang="en-US"/>
          </a:p>
        </p:txBody>
      </p:sp>
      <p:pic>
        <p:nvPicPr>
          <p:cNvPr id="3098" name="Picture 29" descr="na01530_"/>
          <p:cNvPicPr>
            <a:picLocks noChangeAspect="1" noChangeArrowheads="1"/>
          </p:cNvPicPr>
          <p:nvPr/>
        </p:nvPicPr>
        <p:blipFill>
          <a:blip r:embed="rId10"/>
          <a:srcRect/>
          <a:stretch>
            <a:fillRect/>
          </a:stretch>
        </p:blipFill>
        <p:spPr bwMode="auto">
          <a:xfrm>
            <a:off x="8648700" y="3657600"/>
            <a:ext cx="495300" cy="942975"/>
          </a:xfrm>
          <a:prstGeom prst="rect">
            <a:avLst/>
          </a:prstGeom>
          <a:noFill/>
          <a:ln w="9525">
            <a:noFill/>
            <a:miter lim="800000"/>
            <a:headEnd/>
            <a:tailEnd/>
          </a:ln>
        </p:spPr>
      </p:pic>
      <p:sp>
        <p:nvSpPr>
          <p:cNvPr id="3099" name="Rectangle 30"/>
          <p:cNvSpPr>
            <a:spLocks noChangeArrowheads="1"/>
          </p:cNvSpPr>
          <p:nvPr/>
        </p:nvSpPr>
        <p:spPr bwMode="auto">
          <a:xfrm>
            <a:off x="4057650" y="2538413"/>
            <a:ext cx="9144000" cy="0"/>
          </a:xfrm>
          <a:prstGeom prst="rect">
            <a:avLst/>
          </a:prstGeom>
          <a:noFill/>
          <a:ln w="9525">
            <a:noFill/>
            <a:miter lim="800000"/>
            <a:headEnd/>
            <a:tailEnd/>
          </a:ln>
        </p:spPr>
        <p:txBody>
          <a:bodyPr>
            <a:spAutoFit/>
          </a:bodyPr>
          <a:lstStyle/>
          <a:p>
            <a:endParaRPr lang="en-US"/>
          </a:p>
        </p:txBody>
      </p:sp>
      <p:pic>
        <p:nvPicPr>
          <p:cNvPr id="3100" name="Picture 31" descr="na01530_"/>
          <p:cNvPicPr>
            <a:picLocks noChangeAspect="1" noChangeArrowheads="1"/>
          </p:cNvPicPr>
          <p:nvPr/>
        </p:nvPicPr>
        <p:blipFill>
          <a:blip r:embed="rId10"/>
          <a:srcRect/>
          <a:stretch>
            <a:fillRect/>
          </a:stretch>
        </p:blipFill>
        <p:spPr bwMode="auto">
          <a:xfrm>
            <a:off x="8382000" y="4267200"/>
            <a:ext cx="533400" cy="942975"/>
          </a:xfrm>
          <a:prstGeom prst="rect">
            <a:avLst/>
          </a:prstGeom>
          <a:noFill/>
          <a:ln w="9525">
            <a:noFill/>
            <a:miter lim="800000"/>
            <a:headEnd/>
            <a:tailEnd/>
          </a:ln>
        </p:spPr>
      </p:pic>
      <p:sp>
        <p:nvSpPr>
          <p:cNvPr id="3101" name="Rectangle 32"/>
          <p:cNvSpPr>
            <a:spLocks noChangeArrowheads="1"/>
          </p:cNvSpPr>
          <p:nvPr/>
        </p:nvSpPr>
        <p:spPr bwMode="auto">
          <a:xfrm>
            <a:off x="4057650" y="2538413"/>
            <a:ext cx="9144000" cy="0"/>
          </a:xfrm>
          <a:prstGeom prst="rect">
            <a:avLst/>
          </a:prstGeom>
          <a:noFill/>
          <a:ln w="9525">
            <a:noFill/>
            <a:miter lim="800000"/>
            <a:headEnd/>
            <a:tailEnd/>
          </a:ln>
        </p:spPr>
        <p:txBody>
          <a:bodyPr>
            <a:spAutoFit/>
          </a:bodyPr>
          <a:lstStyle/>
          <a:p>
            <a:endParaRPr lang="en-US"/>
          </a:p>
        </p:txBody>
      </p:sp>
      <p:pic>
        <p:nvPicPr>
          <p:cNvPr id="3102" name="Picture 33" descr="na01530_"/>
          <p:cNvPicPr>
            <a:picLocks noChangeAspect="1" noChangeArrowheads="1"/>
          </p:cNvPicPr>
          <p:nvPr/>
        </p:nvPicPr>
        <p:blipFill>
          <a:blip r:embed="rId10"/>
          <a:srcRect/>
          <a:stretch>
            <a:fillRect/>
          </a:stretch>
        </p:blipFill>
        <p:spPr bwMode="auto">
          <a:xfrm>
            <a:off x="8153400" y="3886200"/>
            <a:ext cx="609600" cy="942975"/>
          </a:xfrm>
          <a:prstGeom prst="rect">
            <a:avLst/>
          </a:prstGeom>
          <a:noFill/>
          <a:ln w="9525">
            <a:noFill/>
            <a:miter lim="800000"/>
            <a:headEnd/>
            <a:tailEnd/>
          </a:ln>
        </p:spPr>
      </p:pic>
      <p:sp>
        <p:nvSpPr>
          <p:cNvPr id="3103" name="Rectangle 34"/>
          <p:cNvSpPr>
            <a:spLocks noChangeArrowheads="1"/>
          </p:cNvSpPr>
          <p:nvPr/>
        </p:nvSpPr>
        <p:spPr bwMode="auto">
          <a:xfrm>
            <a:off x="4057650" y="2538413"/>
            <a:ext cx="9144000" cy="0"/>
          </a:xfrm>
          <a:prstGeom prst="rect">
            <a:avLst/>
          </a:prstGeom>
          <a:noFill/>
          <a:ln w="9525">
            <a:noFill/>
            <a:miter lim="800000"/>
            <a:headEnd/>
            <a:tailEnd/>
          </a:ln>
        </p:spPr>
        <p:txBody>
          <a:bodyPr>
            <a:spAutoFit/>
          </a:bodyPr>
          <a:lstStyle/>
          <a:p>
            <a:endParaRPr lang="en-US"/>
          </a:p>
        </p:txBody>
      </p:sp>
      <p:pic>
        <p:nvPicPr>
          <p:cNvPr id="3104" name="Picture 35" descr="na01530_"/>
          <p:cNvPicPr>
            <a:picLocks noChangeAspect="1" noChangeArrowheads="1"/>
          </p:cNvPicPr>
          <p:nvPr/>
        </p:nvPicPr>
        <p:blipFill>
          <a:blip r:embed="rId10"/>
          <a:srcRect/>
          <a:stretch>
            <a:fillRect/>
          </a:stretch>
        </p:blipFill>
        <p:spPr bwMode="auto">
          <a:xfrm>
            <a:off x="7772400" y="4648200"/>
            <a:ext cx="742950" cy="1042988"/>
          </a:xfrm>
          <a:prstGeom prst="rect">
            <a:avLst/>
          </a:prstGeom>
          <a:noFill/>
          <a:ln w="9525">
            <a:noFill/>
            <a:miter lim="800000"/>
            <a:headEnd/>
            <a:tailEnd/>
          </a:ln>
        </p:spPr>
      </p:pic>
      <p:sp>
        <p:nvSpPr>
          <p:cNvPr id="192548" name="Text Box 36"/>
          <p:cNvSpPr txBox="1">
            <a:spLocks noChangeArrowheads="1"/>
          </p:cNvSpPr>
          <p:nvPr/>
        </p:nvSpPr>
        <p:spPr bwMode="auto">
          <a:xfrm>
            <a:off x="6324600" y="5867400"/>
            <a:ext cx="2133600" cy="396875"/>
          </a:xfrm>
          <a:prstGeom prst="rect">
            <a:avLst/>
          </a:prstGeom>
          <a:noFill/>
          <a:ln w="9525">
            <a:noFill/>
            <a:miter lim="800000"/>
            <a:headEnd/>
            <a:tailEnd/>
          </a:ln>
        </p:spPr>
        <p:txBody>
          <a:bodyPr>
            <a:spAutoFit/>
          </a:bodyPr>
          <a:lstStyle/>
          <a:p>
            <a:pPr>
              <a:spcBef>
                <a:spcPct val="50000"/>
              </a:spcBef>
            </a:pPr>
            <a:r>
              <a:rPr lang="en-US" sz="2000" b="1">
                <a:latin typeface="VNarial" pitchFamily="34" charset="0"/>
              </a:rPr>
              <a:t> Đất thoái hóa</a:t>
            </a:r>
          </a:p>
        </p:txBody>
      </p:sp>
      <p:sp>
        <p:nvSpPr>
          <p:cNvPr id="192549" name="Text Box 37"/>
          <p:cNvSpPr txBox="1">
            <a:spLocks noChangeArrowheads="1"/>
          </p:cNvSpPr>
          <p:nvPr/>
        </p:nvSpPr>
        <p:spPr bwMode="auto">
          <a:xfrm>
            <a:off x="3124200" y="3733800"/>
            <a:ext cx="2209800" cy="641350"/>
          </a:xfrm>
          <a:prstGeom prst="rect">
            <a:avLst/>
          </a:prstGeom>
          <a:noFill/>
          <a:ln w="9525">
            <a:noFill/>
            <a:miter lim="800000"/>
            <a:headEnd/>
            <a:tailEnd/>
          </a:ln>
        </p:spPr>
        <p:txBody>
          <a:bodyPr>
            <a:spAutoFit/>
          </a:bodyPr>
          <a:lstStyle/>
          <a:p>
            <a:pPr>
              <a:spcBef>
                <a:spcPct val="50000"/>
              </a:spcBef>
            </a:pPr>
            <a:r>
              <a:rPr lang="en-US" b="1">
                <a:latin typeface="Times New Roman" pitchFamily="18" charset="0"/>
              </a:rPr>
              <a:t>Tăng khí thải từ nhà máy, ô tô, xe máy...</a:t>
            </a:r>
            <a:endParaRPr lang="en-US" b="1">
              <a:latin typeface="VNarial" pitchFamily="34" charset="0"/>
            </a:endParaRPr>
          </a:p>
        </p:txBody>
      </p:sp>
      <p:sp>
        <p:nvSpPr>
          <p:cNvPr id="192550" name="Text Box 38"/>
          <p:cNvSpPr txBox="1">
            <a:spLocks noChangeArrowheads="1"/>
          </p:cNvSpPr>
          <p:nvPr/>
        </p:nvSpPr>
        <p:spPr bwMode="auto">
          <a:xfrm>
            <a:off x="6400800" y="5029200"/>
            <a:ext cx="1524000" cy="304800"/>
          </a:xfrm>
          <a:prstGeom prst="rect">
            <a:avLst/>
          </a:prstGeom>
          <a:noFill/>
          <a:ln w="9525">
            <a:noFill/>
            <a:miter lim="800000"/>
            <a:headEnd/>
            <a:tailEnd/>
          </a:ln>
        </p:spPr>
        <p:txBody>
          <a:bodyPr>
            <a:spAutoFit/>
          </a:bodyPr>
          <a:lstStyle/>
          <a:p>
            <a:pPr>
              <a:spcBef>
                <a:spcPct val="50000"/>
              </a:spcBef>
            </a:pPr>
            <a:r>
              <a:rPr lang="en-US" sz="1400" b="1">
                <a:latin typeface="Times New Roman" pitchFamily="18" charset="0"/>
              </a:rPr>
              <a:t>Chăn nuôi, sx</a:t>
            </a:r>
          </a:p>
        </p:txBody>
      </p:sp>
      <p:sp>
        <p:nvSpPr>
          <p:cNvPr id="192551" name="Text Box 39"/>
          <p:cNvSpPr txBox="1">
            <a:spLocks noChangeArrowheads="1"/>
          </p:cNvSpPr>
          <p:nvPr/>
        </p:nvSpPr>
        <p:spPr bwMode="auto">
          <a:xfrm>
            <a:off x="1371600" y="5638800"/>
            <a:ext cx="2895600" cy="701675"/>
          </a:xfrm>
          <a:prstGeom prst="rect">
            <a:avLst/>
          </a:prstGeom>
          <a:noFill/>
          <a:ln w="9525">
            <a:noFill/>
            <a:miter lim="800000"/>
            <a:headEnd/>
            <a:tailEnd/>
          </a:ln>
        </p:spPr>
        <p:txBody>
          <a:bodyPr>
            <a:spAutoFit/>
          </a:bodyPr>
          <a:lstStyle/>
          <a:p>
            <a:pPr eaLnBrk="0" hangingPunct="0">
              <a:spcBef>
                <a:spcPct val="50000"/>
              </a:spcBef>
            </a:pPr>
            <a:r>
              <a:rPr lang="en-US" sz="2000" b="1"/>
              <a:t>Bão, lũ lụt, hạn hán … gia tăng</a:t>
            </a:r>
            <a:endParaRPr lang="vi-VN" sz="2000" b="1"/>
          </a:p>
        </p:txBody>
      </p:sp>
      <p:pic>
        <p:nvPicPr>
          <p:cNvPr id="192552" name="Picture 40" descr="300"/>
          <p:cNvPicPr>
            <a:picLocks noChangeAspect="1" noChangeArrowheads="1"/>
          </p:cNvPicPr>
          <p:nvPr/>
        </p:nvPicPr>
        <p:blipFill>
          <a:blip r:embed="rId11">
            <a:lum contrast="30000"/>
          </a:blip>
          <a:srcRect/>
          <a:stretch>
            <a:fillRect/>
          </a:stretch>
        </p:blipFill>
        <p:spPr bwMode="auto">
          <a:xfrm>
            <a:off x="304800" y="0"/>
            <a:ext cx="1371600" cy="1190625"/>
          </a:xfrm>
          <a:prstGeom prst="rect">
            <a:avLst/>
          </a:prstGeom>
          <a:noFill/>
          <a:ln w="9525">
            <a:noFill/>
            <a:miter lim="800000"/>
            <a:headEnd/>
            <a:tailEnd/>
          </a:ln>
        </p:spPr>
      </p:pic>
      <p:pic>
        <p:nvPicPr>
          <p:cNvPr id="192553" name="Picture 41" descr="giongbao(9)"/>
          <p:cNvPicPr>
            <a:picLocks noChangeAspect="1" noChangeArrowheads="1" noCrop="1"/>
          </p:cNvPicPr>
          <p:nvPr/>
        </p:nvPicPr>
        <p:blipFill>
          <a:blip r:embed="rId12"/>
          <a:srcRect/>
          <a:stretch>
            <a:fillRect/>
          </a:stretch>
        </p:blipFill>
        <p:spPr bwMode="auto">
          <a:xfrm>
            <a:off x="7239000" y="1676400"/>
            <a:ext cx="1219200" cy="838200"/>
          </a:xfrm>
          <a:prstGeom prst="rect">
            <a:avLst/>
          </a:prstGeom>
          <a:noFill/>
          <a:ln w="9525">
            <a:noFill/>
            <a:miter lim="800000"/>
            <a:headEnd/>
            <a:tailEnd/>
          </a:ln>
        </p:spPr>
      </p:pic>
      <p:sp>
        <p:nvSpPr>
          <p:cNvPr id="3111" name="AutoShape 42"/>
          <p:cNvSpPr>
            <a:spLocks noChangeArrowheads="1"/>
          </p:cNvSpPr>
          <p:nvPr/>
        </p:nvSpPr>
        <p:spPr bwMode="auto">
          <a:xfrm>
            <a:off x="1524000" y="838200"/>
            <a:ext cx="1644650" cy="406400"/>
          </a:xfrm>
          <a:prstGeom prst="upArrow">
            <a:avLst>
              <a:gd name="adj1" fmla="val 50000"/>
              <a:gd name="adj2" fmla="val 25000"/>
            </a:avLst>
          </a:prstGeom>
          <a:noFill/>
          <a:ln w="9525">
            <a:noFill/>
            <a:miter lim="800000"/>
            <a:headEnd/>
            <a:tailEnd/>
          </a:ln>
        </p:spPr>
        <p:txBody>
          <a:bodyPr>
            <a:spAutoFit/>
          </a:bodyPr>
          <a:lstStyle/>
          <a:p>
            <a:pPr eaLnBrk="0" hangingPunct="0">
              <a:spcBef>
                <a:spcPct val="50000"/>
              </a:spcBef>
            </a:pPr>
            <a:endParaRPr lang="vi-VN"/>
          </a:p>
        </p:txBody>
      </p:sp>
      <p:sp>
        <p:nvSpPr>
          <p:cNvPr id="192555" name="AutoShape 43"/>
          <p:cNvSpPr>
            <a:spLocks noChangeArrowheads="1"/>
          </p:cNvSpPr>
          <p:nvPr/>
        </p:nvSpPr>
        <p:spPr bwMode="auto">
          <a:xfrm>
            <a:off x="1676400" y="609600"/>
            <a:ext cx="457200" cy="990600"/>
          </a:xfrm>
          <a:prstGeom prst="upArrow">
            <a:avLst>
              <a:gd name="adj1" fmla="val 50000"/>
              <a:gd name="adj2" fmla="val 54167"/>
            </a:avLst>
          </a:prstGeom>
          <a:solidFill>
            <a:schemeClr val="accent1"/>
          </a:solidFill>
          <a:ln w="9525">
            <a:solidFill>
              <a:schemeClr val="tx1"/>
            </a:solidFill>
            <a:miter lim="800000"/>
            <a:headEnd/>
            <a:tailEnd/>
          </a:ln>
        </p:spPr>
        <p:txBody>
          <a:bodyPr wrap="none" anchor="ctr"/>
          <a:lstStyle/>
          <a:p>
            <a:endParaRPr lang="en-US"/>
          </a:p>
        </p:txBody>
      </p:sp>
      <p:pic>
        <p:nvPicPr>
          <p:cNvPr id="192556" name="Picture 44" descr="na01530_"/>
          <p:cNvPicPr>
            <a:picLocks noChangeAspect="1" noChangeArrowheads="1"/>
          </p:cNvPicPr>
          <p:nvPr/>
        </p:nvPicPr>
        <p:blipFill>
          <a:blip r:embed="rId10"/>
          <a:srcRect/>
          <a:stretch>
            <a:fillRect/>
          </a:stretch>
        </p:blipFill>
        <p:spPr bwMode="auto">
          <a:xfrm>
            <a:off x="7543800" y="3581400"/>
            <a:ext cx="742950" cy="1042988"/>
          </a:xfrm>
          <a:prstGeom prst="rect">
            <a:avLst/>
          </a:prstGeom>
          <a:noFill/>
          <a:ln w="9525">
            <a:noFill/>
            <a:miter lim="800000"/>
            <a:headEnd/>
            <a:tailEnd/>
          </a:ln>
        </p:spPr>
      </p:pic>
      <p:pic>
        <p:nvPicPr>
          <p:cNvPr id="192557" name="Picture 45" descr="na01530_"/>
          <p:cNvPicPr>
            <a:picLocks noChangeAspect="1" noChangeArrowheads="1"/>
          </p:cNvPicPr>
          <p:nvPr/>
        </p:nvPicPr>
        <p:blipFill>
          <a:blip r:embed="rId10"/>
          <a:srcRect/>
          <a:stretch>
            <a:fillRect/>
          </a:stretch>
        </p:blipFill>
        <p:spPr bwMode="auto">
          <a:xfrm>
            <a:off x="7086600" y="3886200"/>
            <a:ext cx="742950" cy="1042988"/>
          </a:xfrm>
          <a:prstGeom prst="rect">
            <a:avLst/>
          </a:prstGeom>
          <a:noFill/>
          <a:ln w="9525">
            <a:noFill/>
            <a:miter lim="800000"/>
            <a:headEnd/>
            <a:tailEnd/>
          </a:ln>
        </p:spPr>
      </p:pic>
      <p:pic>
        <p:nvPicPr>
          <p:cNvPr id="192558" name="Picture 46" descr="na01530_"/>
          <p:cNvPicPr>
            <a:picLocks noChangeAspect="1" noChangeArrowheads="1"/>
          </p:cNvPicPr>
          <p:nvPr/>
        </p:nvPicPr>
        <p:blipFill>
          <a:blip r:embed="rId10"/>
          <a:srcRect/>
          <a:stretch>
            <a:fillRect/>
          </a:stretch>
        </p:blipFill>
        <p:spPr bwMode="auto">
          <a:xfrm>
            <a:off x="6781800" y="3352800"/>
            <a:ext cx="742950" cy="1042988"/>
          </a:xfrm>
          <a:prstGeom prst="rect">
            <a:avLst/>
          </a:prstGeom>
          <a:noFill/>
          <a:ln w="9525">
            <a:noFill/>
            <a:miter lim="800000"/>
            <a:headEnd/>
            <a:tailEnd/>
          </a:ln>
        </p:spPr>
      </p:pic>
      <p:sp>
        <p:nvSpPr>
          <p:cNvPr id="3116" name="Freeform 47"/>
          <p:cNvSpPr>
            <a:spLocks/>
          </p:cNvSpPr>
          <p:nvPr/>
        </p:nvSpPr>
        <p:spPr bwMode="auto">
          <a:xfrm>
            <a:off x="457200" y="1524000"/>
            <a:ext cx="8305800" cy="923925"/>
          </a:xfrm>
          <a:custGeom>
            <a:avLst/>
            <a:gdLst>
              <a:gd name="T0" fmla="*/ 0 w 4038"/>
              <a:gd name="T1" fmla="*/ 582 h 582"/>
              <a:gd name="T2" fmla="*/ 54 w 4038"/>
              <a:gd name="T3" fmla="*/ 546 h 582"/>
              <a:gd name="T4" fmla="*/ 162 w 4038"/>
              <a:gd name="T5" fmla="*/ 474 h 582"/>
              <a:gd name="T6" fmla="*/ 228 w 4038"/>
              <a:gd name="T7" fmla="*/ 414 h 582"/>
              <a:gd name="T8" fmla="*/ 312 w 4038"/>
              <a:gd name="T9" fmla="*/ 366 h 582"/>
              <a:gd name="T10" fmla="*/ 462 w 4038"/>
              <a:gd name="T11" fmla="*/ 294 h 582"/>
              <a:gd name="T12" fmla="*/ 540 w 4038"/>
              <a:gd name="T13" fmla="*/ 258 h 582"/>
              <a:gd name="T14" fmla="*/ 708 w 4038"/>
              <a:gd name="T15" fmla="*/ 162 h 582"/>
              <a:gd name="T16" fmla="*/ 822 w 4038"/>
              <a:gd name="T17" fmla="*/ 132 h 582"/>
              <a:gd name="T18" fmla="*/ 972 w 4038"/>
              <a:gd name="T19" fmla="*/ 96 h 582"/>
              <a:gd name="T20" fmla="*/ 1170 w 4038"/>
              <a:gd name="T21" fmla="*/ 42 h 582"/>
              <a:gd name="T22" fmla="*/ 1386 w 4038"/>
              <a:gd name="T23" fmla="*/ 24 h 582"/>
              <a:gd name="T24" fmla="*/ 1686 w 4038"/>
              <a:gd name="T25" fmla="*/ 0 h 582"/>
              <a:gd name="T26" fmla="*/ 2562 w 4038"/>
              <a:gd name="T27" fmla="*/ 18 h 582"/>
              <a:gd name="T28" fmla="*/ 3114 w 4038"/>
              <a:gd name="T29" fmla="*/ 90 h 582"/>
              <a:gd name="T30" fmla="*/ 3138 w 4038"/>
              <a:gd name="T31" fmla="*/ 96 h 582"/>
              <a:gd name="T32" fmla="*/ 3162 w 4038"/>
              <a:gd name="T33" fmla="*/ 108 h 582"/>
              <a:gd name="T34" fmla="*/ 3276 w 4038"/>
              <a:gd name="T35" fmla="*/ 132 h 582"/>
              <a:gd name="T36" fmla="*/ 3384 w 4038"/>
              <a:gd name="T37" fmla="*/ 180 h 582"/>
              <a:gd name="T38" fmla="*/ 3462 w 4038"/>
              <a:gd name="T39" fmla="*/ 210 h 582"/>
              <a:gd name="T40" fmla="*/ 3522 w 4038"/>
              <a:gd name="T41" fmla="*/ 246 h 582"/>
              <a:gd name="T42" fmla="*/ 3540 w 4038"/>
              <a:gd name="T43" fmla="*/ 264 h 582"/>
              <a:gd name="T44" fmla="*/ 3576 w 4038"/>
              <a:gd name="T45" fmla="*/ 270 h 582"/>
              <a:gd name="T46" fmla="*/ 3672 w 4038"/>
              <a:gd name="T47" fmla="*/ 306 h 582"/>
              <a:gd name="T48" fmla="*/ 3822 w 4038"/>
              <a:gd name="T49" fmla="*/ 444 h 582"/>
              <a:gd name="T50" fmla="*/ 3906 w 4038"/>
              <a:gd name="T51" fmla="*/ 516 h 582"/>
              <a:gd name="T52" fmla="*/ 3954 w 4038"/>
              <a:gd name="T53" fmla="*/ 528 h 582"/>
              <a:gd name="T54" fmla="*/ 4038 w 4038"/>
              <a:gd name="T55" fmla="*/ 582 h 5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38"/>
              <a:gd name="T85" fmla="*/ 0 h 582"/>
              <a:gd name="T86" fmla="*/ 4038 w 4038"/>
              <a:gd name="T87" fmla="*/ 582 h 5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38" h="582">
                <a:moveTo>
                  <a:pt x="0" y="582"/>
                </a:moveTo>
                <a:cubicBezTo>
                  <a:pt x="25" y="574"/>
                  <a:pt x="34" y="562"/>
                  <a:pt x="54" y="546"/>
                </a:cubicBezTo>
                <a:cubicBezTo>
                  <a:pt x="88" y="520"/>
                  <a:pt x="126" y="498"/>
                  <a:pt x="162" y="474"/>
                </a:cubicBezTo>
                <a:cubicBezTo>
                  <a:pt x="186" y="458"/>
                  <a:pt x="205" y="432"/>
                  <a:pt x="228" y="414"/>
                </a:cubicBezTo>
                <a:cubicBezTo>
                  <a:pt x="302" y="357"/>
                  <a:pt x="223" y="425"/>
                  <a:pt x="312" y="366"/>
                </a:cubicBezTo>
                <a:cubicBezTo>
                  <a:pt x="357" y="336"/>
                  <a:pt x="409" y="307"/>
                  <a:pt x="462" y="294"/>
                </a:cubicBezTo>
                <a:cubicBezTo>
                  <a:pt x="487" y="278"/>
                  <a:pt x="515" y="274"/>
                  <a:pt x="540" y="258"/>
                </a:cubicBezTo>
                <a:cubicBezTo>
                  <a:pt x="596" y="223"/>
                  <a:pt x="643" y="178"/>
                  <a:pt x="708" y="162"/>
                </a:cubicBezTo>
                <a:cubicBezTo>
                  <a:pt x="743" y="139"/>
                  <a:pt x="782" y="137"/>
                  <a:pt x="822" y="132"/>
                </a:cubicBezTo>
                <a:cubicBezTo>
                  <a:pt x="870" y="108"/>
                  <a:pt x="921" y="111"/>
                  <a:pt x="972" y="96"/>
                </a:cubicBezTo>
                <a:cubicBezTo>
                  <a:pt x="1036" y="78"/>
                  <a:pt x="1104" y="50"/>
                  <a:pt x="1170" y="42"/>
                </a:cubicBezTo>
                <a:cubicBezTo>
                  <a:pt x="1241" y="33"/>
                  <a:pt x="1314" y="29"/>
                  <a:pt x="1386" y="24"/>
                </a:cubicBezTo>
                <a:cubicBezTo>
                  <a:pt x="1485" y="7"/>
                  <a:pt x="1586" y="8"/>
                  <a:pt x="1686" y="0"/>
                </a:cubicBezTo>
                <a:cubicBezTo>
                  <a:pt x="2231" y="4"/>
                  <a:pt x="2230" y="0"/>
                  <a:pt x="2562" y="18"/>
                </a:cubicBezTo>
                <a:cubicBezTo>
                  <a:pt x="2746" y="41"/>
                  <a:pt x="2932" y="54"/>
                  <a:pt x="3114" y="90"/>
                </a:cubicBezTo>
                <a:cubicBezTo>
                  <a:pt x="3122" y="92"/>
                  <a:pt x="3130" y="93"/>
                  <a:pt x="3138" y="96"/>
                </a:cubicBezTo>
                <a:cubicBezTo>
                  <a:pt x="3146" y="99"/>
                  <a:pt x="3153" y="106"/>
                  <a:pt x="3162" y="108"/>
                </a:cubicBezTo>
                <a:cubicBezTo>
                  <a:pt x="3201" y="118"/>
                  <a:pt x="3239" y="118"/>
                  <a:pt x="3276" y="132"/>
                </a:cubicBezTo>
                <a:cubicBezTo>
                  <a:pt x="3314" y="146"/>
                  <a:pt x="3344" y="170"/>
                  <a:pt x="3384" y="180"/>
                </a:cubicBezTo>
                <a:cubicBezTo>
                  <a:pt x="3411" y="198"/>
                  <a:pt x="3429" y="204"/>
                  <a:pt x="3462" y="210"/>
                </a:cubicBezTo>
                <a:cubicBezTo>
                  <a:pt x="3481" y="223"/>
                  <a:pt x="3504" y="231"/>
                  <a:pt x="3522" y="246"/>
                </a:cubicBezTo>
                <a:cubicBezTo>
                  <a:pt x="3529" y="251"/>
                  <a:pt x="3532" y="261"/>
                  <a:pt x="3540" y="264"/>
                </a:cubicBezTo>
                <a:cubicBezTo>
                  <a:pt x="3551" y="269"/>
                  <a:pt x="3564" y="268"/>
                  <a:pt x="3576" y="270"/>
                </a:cubicBezTo>
                <a:cubicBezTo>
                  <a:pt x="3607" y="291"/>
                  <a:pt x="3636" y="300"/>
                  <a:pt x="3672" y="306"/>
                </a:cubicBezTo>
                <a:cubicBezTo>
                  <a:pt x="3726" y="347"/>
                  <a:pt x="3771" y="401"/>
                  <a:pt x="3822" y="444"/>
                </a:cubicBezTo>
                <a:cubicBezTo>
                  <a:pt x="3846" y="465"/>
                  <a:pt x="3875" y="505"/>
                  <a:pt x="3906" y="516"/>
                </a:cubicBezTo>
                <a:cubicBezTo>
                  <a:pt x="3921" y="522"/>
                  <a:pt x="3938" y="524"/>
                  <a:pt x="3954" y="528"/>
                </a:cubicBezTo>
                <a:cubicBezTo>
                  <a:pt x="3981" y="546"/>
                  <a:pt x="4008" y="567"/>
                  <a:pt x="4038" y="582"/>
                </a:cubicBezTo>
              </a:path>
            </a:pathLst>
          </a:custGeom>
          <a:noFill/>
          <a:ln w="117475">
            <a:solidFill>
              <a:srgbClr val="3D311B"/>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2552"/>
                                        </p:tgtEl>
                                        <p:attrNameLst>
                                          <p:attrName>style.visibility</p:attrName>
                                        </p:attrNameLst>
                                      </p:cBhvr>
                                      <p:to>
                                        <p:strVal val="visible"/>
                                      </p:to>
                                    </p:set>
                                    <p:animEffect transition="in" filter="diamond(in)">
                                      <p:cBhvr>
                                        <p:cTn id="7" dur="2000"/>
                                        <p:tgtEl>
                                          <p:spTgt spid="1925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2524"/>
                                        </p:tgtEl>
                                        <p:attrNameLst>
                                          <p:attrName>style.visibility</p:attrName>
                                        </p:attrNameLst>
                                      </p:cBhvr>
                                      <p:to>
                                        <p:strVal val="visible"/>
                                      </p:to>
                                    </p:set>
                                    <p:animEffect transition="in" filter="box(in)">
                                      <p:cBhvr>
                                        <p:cTn id="12" dur="500"/>
                                        <p:tgtEl>
                                          <p:spTgt spid="1925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92549"/>
                                        </p:tgtEl>
                                        <p:attrNameLst>
                                          <p:attrName>style.visibility</p:attrName>
                                        </p:attrNameLst>
                                      </p:cBhvr>
                                      <p:to>
                                        <p:strVal val="visible"/>
                                      </p:to>
                                    </p:set>
                                    <p:animEffect transition="in" filter="box(in)">
                                      <p:cBhvr>
                                        <p:cTn id="20" dur="500"/>
                                        <p:tgtEl>
                                          <p:spTgt spid="19254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92522"/>
                                        </p:tgtEl>
                                        <p:attrNameLst>
                                          <p:attrName>style.visibility</p:attrName>
                                        </p:attrNameLst>
                                      </p:cBhvr>
                                      <p:to>
                                        <p:strVal val="visible"/>
                                      </p:to>
                                    </p:set>
                                    <p:animEffect transition="in" filter="box(in)">
                                      <p:cBhvr>
                                        <p:cTn id="23" dur="500"/>
                                        <p:tgtEl>
                                          <p:spTgt spid="1925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2520"/>
                                        </p:tgtEl>
                                        <p:attrNameLst>
                                          <p:attrName>style.visibility</p:attrName>
                                        </p:attrNameLst>
                                      </p:cBhvr>
                                      <p:to>
                                        <p:strVal val="visible"/>
                                      </p:to>
                                    </p:set>
                                    <p:anim calcmode="lin" valueType="num">
                                      <p:cBhvr additive="base">
                                        <p:cTn id="28" dur="500" fill="hold"/>
                                        <p:tgtEl>
                                          <p:spTgt spid="192520"/>
                                        </p:tgtEl>
                                        <p:attrNameLst>
                                          <p:attrName>ppt_x</p:attrName>
                                        </p:attrNameLst>
                                      </p:cBhvr>
                                      <p:tavLst>
                                        <p:tav tm="0">
                                          <p:val>
                                            <p:strVal val="#ppt_x"/>
                                          </p:val>
                                        </p:tav>
                                        <p:tav tm="100000">
                                          <p:val>
                                            <p:strVal val="#ppt_x"/>
                                          </p:val>
                                        </p:tav>
                                      </p:tavLst>
                                    </p:anim>
                                    <p:anim calcmode="lin" valueType="num">
                                      <p:cBhvr additive="base">
                                        <p:cTn id="29" dur="500" fill="hold"/>
                                        <p:tgtEl>
                                          <p:spTgt spid="1925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92555"/>
                                        </p:tgtEl>
                                        <p:attrNameLst>
                                          <p:attrName>style.visibility</p:attrName>
                                        </p:attrNameLst>
                                      </p:cBhvr>
                                      <p:to>
                                        <p:strVal val="visible"/>
                                      </p:to>
                                    </p:set>
                                    <p:animEffect transition="in" filter="wheel(4)">
                                      <p:cBhvr>
                                        <p:cTn id="34" dur="2000"/>
                                        <p:tgtEl>
                                          <p:spTgt spid="192555"/>
                                        </p:tgtEl>
                                      </p:cBhvr>
                                    </p:animEffect>
                                  </p:childTnLst>
                                </p:cTn>
                              </p:par>
                              <p:par>
                                <p:cTn id="35" presetID="21" presetClass="entr" presetSubtype="4" fill="hold" grpId="0" nodeType="withEffect">
                                  <p:stCondLst>
                                    <p:cond delay="0"/>
                                  </p:stCondLst>
                                  <p:childTnLst>
                                    <p:set>
                                      <p:cBhvr>
                                        <p:cTn id="36" dur="1" fill="hold">
                                          <p:stCondLst>
                                            <p:cond delay="0"/>
                                          </p:stCondLst>
                                        </p:cTn>
                                        <p:tgtEl>
                                          <p:spTgt spid="192525"/>
                                        </p:tgtEl>
                                        <p:attrNameLst>
                                          <p:attrName>style.visibility</p:attrName>
                                        </p:attrNameLst>
                                      </p:cBhvr>
                                      <p:to>
                                        <p:strVal val="visible"/>
                                      </p:to>
                                    </p:set>
                                    <p:animEffect transition="in" filter="wheel(4)">
                                      <p:cBhvr>
                                        <p:cTn id="37" dur="2000"/>
                                        <p:tgtEl>
                                          <p:spTgt spid="192525"/>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92532"/>
                                        </p:tgtEl>
                                        <p:attrNameLst>
                                          <p:attrName>style.visibility</p:attrName>
                                        </p:attrNameLst>
                                      </p:cBhvr>
                                      <p:to>
                                        <p:strVal val="visible"/>
                                      </p:to>
                                    </p:set>
                                    <p:animEffect transition="in" filter="box(in)">
                                      <p:cBhvr>
                                        <p:cTn id="42" dur="500"/>
                                        <p:tgtEl>
                                          <p:spTgt spid="192532"/>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192531"/>
                                        </p:tgtEl>
                                        <p:attrNameLst>
                                          <p:attrName>style.visibility</p:attrName>
                                        </p:attrNameLst>
                                      </p:cBhvr>
                                      <p:to>
                                        <p:strVal val="visible"/>
                                      </p:to>
                                    </p:set>
                                    <p:animEffect transition="in" filter="box(in)">
                                      <p:cBhvr>
                                        <p:cTn id="45" dur="500"/>
                                        <p:tgtEl>
                                          <p:spTgt spid="192531"/>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92528"/>
                                        </p:tgtEl>
                                        <p:attrNameLst>
                                          <p:attrName>style.visibility</p:attrName>
                                        </p:attrNameLst>
                                      </p:cBhvr>
                                      <p:to>
                                        <p:strVal val="visible"/>
                                      </p:to>
                                    </p:set>
                                    <p:animEffect transition="in" filter="box(in)">
                                      <p:cBhvr>
                                        <p:cTn id="50" dur="500"/>
                                        <p:tgtEl>
                                          <p:spTgt spid="192528"/>
                                        </p:tgtEl>
                                      </p:cBhvr>
                                    </p:animEffect>
                                  </p:childTnLst>
                                </p:cTn>
                              </p:par>
                              <p:par>
                                <p:cTn id="51" presetID="4" presetClass="entr" presetSubtype="16" fill="hold" nodeType="withEffect">
                                  <p:stCondLst>
                                    <p:cond delay="0"/>
                                  </p:stCondLst>
                                  <p:childTnLst>
                                    <p:set>
                                      <p:cBhvr>
                                        <p:cTn id="52" dur="1" fill="hold">
                                          <p:stCondLst>
                                            <p:cond delay="0"/>
                                          </p:stCondLst>
                                        </p:cTn>
                                        <p:tgtEl>
                                          <p:spTgt spid="192553"/>
                                        </p:tgtEl>
                                        <p:attrNameLst>
                                          <p:attrName>style.visibility</p:attrName>
                                        </p:attrNameLst>
                                      </p:cBhvr>
                                      <p:to>
                                        <p:strVal val="visible"/>
                                      </p:to>
                                    </p:set>
                                    <p:animEffect transition="in" filter="box(in)">
                                      <p:cBhvr>
                                        <p:cTn id="53" dur="500"/>
                                        <p:tgtEl>
                                          <p:spTgt spid="192553"/>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192551"/>
                                        </p:tgtEl>
                                        <p:attrNameLst>
                                          <p:attrName>style.visibility</p:attrName>
                                        </p:attrNameLst>
                                      </p:cBhvr>
                                      <p:to>
                                        <p:strVal val="visible"/>
                                      </p:to>
                                    </p:set>
                                    <p:animEffect transition="in" filter="diamond(in)">
                                      <p:cBhvr>
                                        <p:cTn id="58" dur="2000"/>
                                        <p:tgtEl>
                                          <p:spTgt spid="192551"/>
                                        </p:tgtEl>
                                      </p:cBhvr>
                                    </p:animEffect>
                                  </p:childTnLst>
                                </p:cTn>
                              </p:par>
                              <p:par>
                                <p:cTn id="59" presetID="8" presetClass="entr" presetSubtype="16" fill="hold" grpId="0" nodeType="withEffect">
                                  <p:stCondLst>
                                    <p:cond delay="0"/>
                                  </p:stCondLst>
                                  <p:childTnLst>
                                    <p:set>
                                      <p:cBhvr>
                                        <p:cTn id="60" dur="1" fill="hold">
                                          <p:stCondLst>
                                            <p:cond delay="0"/>
                                          </p:stCondLst>
                                        </p:cTn>
                                        <p:tgtEl>
                                          <p:spTgt spid="192526"/>
                                        </p:tgtEl>
                                        <p:attrNameLst>
                                          <p:attrName>style.visibility</p:attrName>
                                        </p:attrNameLst>
                                      </p:cBhvr>
                                      <p:to>
                                        <p:strVal val="visible"/>
                                      </p:to>
                                    </p:set>
                                    <p:animEffect transition="in" filter="diamond(in)">
                                      <p:cBhvr>
                                        <p:cTn id="61" dur="2000"/>
                                        <p:tgtEl>
                                          <p:spTgt spid="192526"/>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192548"/>
                                        </p:tgtEl>
                                        <p:attrNameLst>
                                          <p:attrName>style.visibility</p:attrName>
                                        </p:attrNameLst>
                                      </p:cBhvr>
                                      <p:to>
                                        <p:strVal val="visible"/>
                                      </p:to>
                                    </p:set>
                                    <p:animEffect transition="in" filter="box(in)">
                                      <p:cBhvr>
                                        <p:cTn id="66" dur="500"/>
                                        <p:tgtEl>
                                          <p:spTgt spid="192548"/>
                                        </p:tgtEl>
                                      </p:cBhvr>
                                    </p:animEffect>
                                  </p:childTnLst>
                                </p:cTn>
                              </p:par>
                              <p:par>
                                <p:cTn id="67" presetID="4" presetClass="entr" presetSubtype="16" fill="hold" grpId="0" nodeType="withEffect">
                                  <p:stCondLst>
                                    <p:cond delay="0"/>
                                  </p:stCondLst>
                                  <p:childTnLst>
                                    <p:set>
                                      <p:cBhvr>
                                        <p:cTn id="68" dur="1" fill="hold">
                                          <p:stCondLst>
                                            <p:cond delay="0"/>
                                          </p:stCondLst>
                                        </p:cTn>
                                        <p:tgtEl>
                                          <p:spTgt spid="192530"/>
                                        </p:tgtEl>
                                        <p:attrNameLst>
                                          <p:attrName>style.visibility</p:attrName>
                                        </p:attrNameLst>
                                      </p:cBhvr>
                                      <p:to>
                                        <p:strVal val="visible"/>
                                      </p:to>
                                    </p:set>
                                    <p:animEffect transition="in" filter="box(in)">
                                      <p:cBhvr>
                                        <p:cTn id="69" dur="500"/>
                                        <p:tgtEl>
                                          <p:spTgt spid="192530"/>
                                        </p:tgtEl>
                                      </p:cBhvr>
                                    </p:animEffect>
                                  </p:childTnLst>
                                </p:cTn>
                              </p:par>
                              <p:par>
                                <p:cTn id="70" presetID="4" presetClass="entr" presetSubtype="16" fill="hold" grpId="0" nodeType="withEffect">
                                  <p:stCondLst>
                                    <p:cond delay="0"/>
                                  </p:stCondLst>
                                  <p:childTnLst>
                                    <p:set>
                                      <p:cBhvr>
                                        <p:cTn id="71" dur="1" fill="hold">
                                          <p:stCondLst>
                                            <p:cond delay="0"/>
                                          </p:stCondLst>
                                        </p:cTn>
                                        <p:tgtEl>
                                          <p:spTgt spid="192550"/>
                                        </p:tgtEl>
                                        <p:attrNameLst>
                                          <p:attrName>style.visibility</p:attrName>
                                        </p:attrNameLst>
                                      </p:cBhvr>
                                      <p:to>
                                        <p:strVal val="visible"/>
                                      </p:to>
                                    </p:set>
                                    <p:animEffect transition="in" filter="box(in)">
                                      <p:cBhvr>
                                        <p:cTn id="72" dur="500"/>
                                        <p:tgtEl>
                                          <p:spTgt spid="192550"/>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xit" presetSubtype="16" fill="hold" nodeType="clickEffect">
                                  <p:stCondLst>
                                    <p:cond delay="0"/>
                                  </p:stCondLst>
                                  <p:childTnLst>
                                    <p:animEffect transition="out" filter="diamond(in)">
                                      <p:cBhvr>
                                        <p:cTn id="76" dur="2000"/>
                                        <p:tgtEl>
                                          <p:spTgt spid="192558"/>
                                        </p:tgtEl>
                                      </p:cBhvr>
                                    </p:animEffect>
                                    <p:set>
                                      <p:cBhvr>
                                        <p:cTn id="77" dur="1" fill="hold">
                                          <p:stCondLst>
                                            <p:cond delay="1999"/>
                                          </p:stCondLst>
                                        </p:cTn>
                                        <p:tgtEl>
                                          <p:spTgt spid="192558"/>
                                        </p:tgtEl>
                                        <p:attrNameLst>
                                          <p:attrName>style.visibility</p:attrName>
                                        </p:attrNameLst>
                                      </p:cBhvr>
                                      <p:to>
                                        <p:strVal val="hidden"/>
                                      </p:to>
                                    </p:set>
                                  </p:childTnLst>
                                </p:cTn>
                              </p:par>
                              <p:par>
                                <p:cTn id="78" presetID="8" presetClass="exit" presetSubtype="16" fill="hold" nodeType="withEffect">
                                  <p:stCondLst>
                                    <p:cond delay="0"/>
                                  </p:stCondLst>
                                  <p:childTnLst>
                                    <p:animEffect transition="out" filter="diamond(in)">
                                      <p:cBhvr>
                                        <p:cTn id="79" dur="2000"/>
                                        <p:tgtEl>
                                          <p:spTgt spid="192557"/>
                                        </p:tgtEl>
                                      </p:cBhvr>
                                    </p:animEffect>
                                    <p:set>
                                      <p:cBhvr>
                                        <p:cTn id="80" dur="1" fill="hold">
                                          <p:stCondLst>
                                            <p:cond delay="1999"/>
                                          </p:stCondLst>
                                        </p:cTn>
                                        <p:tgtEl>
                                          <p:spTgt spid="192557"/>
                                        </p:tgtEl>
                                        <p:attrNameLst>
                                          <p:attrName>style.visibility</p:attrName>
                                        </p:attrNameLst>
                                      </p:cBhvr>
                                      <p:to>
                                        <p:strVal val="hidden"/>
                                      </p:to>
                                    </p:set>
                                  </p:childTnLst>
                                </p:cTn>
                              </p:par>
                              <p:par>
                                <p:cTn id="81" presetID="8" presetClass="exit" presetSubtype="16" fill="hold" nodeType="withEffect">
                                  <p:stCondLst>
                                    <p:cond delay="0"/>
                                  </p:stCondLst>
                                  <p:childTnLst>
                                    <p:animEffect transition="out" filter="diamond(in)">
                                      <p:cBhvr>
                                        <p:cTn id="82" dur="2000"/>
                                        <p:tgtEl>
                                          <p:spTgt spid="192556"/>
                                        </p:tgtEl>
                                      </p:cBhvr>
                                    </p:animEffect>
                                    <p:set>
                                      <p:cBhvr>
                                        <p:cTn id="83" dur="1" fill="hold">
                                          <p:stCondLst>
                                            <p:cond delay="1999"/>
                                          </p:stCondLst>
                                        </p:cTn>
                                        <p:tgtEl>
                                          <p:spTgt spid="1925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0" grpId="0" animBg="1"/>
      <p:bldP spid="192522" grpId="0" animBg="1"/>
      <p:bldP spid="192524" grpId="0" animBg="1"/>
      <p:bldP spid="192525" grpId="0" animBg="1"/>
      <p:bldP spid="192526" grpId="0"/>
      <p:bldP spid="192528" grpId="0"/>
      <p:bldP spid="192530" grpId="0"/>
      <p:bldP spid="192531" grpId="0"/>
      <p:bldP spid="192532" grpId="0"/>
      <p:bldP spid="192548" grpId="0"/>
      <p:bldP spid="192549" grpId="0"/>
      <p:bldP spid="192550" grpId="0"/>
      <p:bldP spid="192551" grpId="0"/>
      <p:bldP spid="1925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C8F5CD7-90AD-4B2A-9AA1-5B81ECD273DC}" type="slidenum">
              <a:rPr lang="en-US" smtClean="0"/>
              <a:pPr>
                <a:defRPr/>
              </a:pPr>
              <a:t>9</a:t>
            </a:fld>
            <a:endParaRPr lang="en-US"/>
          </a:p>
        </p:txBody>
      </p:sp>
      <p:pic>
        <p:nvPicPr>
          <p:cNvPr id="125954" name="Picture 2" descr="G:\Nguyen nhan BDKH.png"/>
          <p:cNvPicPr>
            <a:picLocks noChangeAspect="1" noChangeArrowheads="1"/>
          </p:cNvPicPr>
          <p:nvPr/>
        </p:nvPicPr>
        <p:blipFill>
          <a:blip r:embed="rId2"/>
          <a:srcRect/>
          <a:stretch>
            <a:fillRect/>
          </a:stretch>
        </p:blipFill>
        <p:spPr bwMode="auto">
          <a:xfrm>
            <a:off x="457200" y="0"/>
            <a:ext cx="8352996" cy="6858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3200</TotalTime>
  <Words>5241</Words>
  <Application>Microsoft Office PowerPoint</Application>
  <PresentationFormat>On-screen Show (4:3)</PresentationFormat>
  <Paragraphs>456</Paragraphs>
  <Slides>73</Slides>
  <Notes>15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73</vt:i4>
      </vt:variant>
    </vt:vector>
  </HeadingPairs>
  <TitlesOfParts>
    <vt:vector size="76" baseType="lpstr">
      <vt:lpstr>Profile</vt:lpstr>
      <vt:lpstr>Clip</vt:lpstr>
      <vt:lpstr>Slide</vt:lpstr>
      <vt:lpstr>TỔNG QUAN VỀ BIẾN ĐỔI KHÍ HẬU</vt:lpstr>
      <vt:lpstr>NỘI DUNG TRÌNH BÀY </vt:lpstr>
      <vt:lpstr>Phần 1. THỰC TRẠNG  VỀ BIẾN ĐỔI KHÍ HẬU</vt:lpstr>
      <vt:lpstr>Khái niệm</vt:lpstr>
      <vt:lpstr>Khái niệm (tiếp theo)</vt:lpstr>
      <vt:lpstr>PowerPoint Presentation</vt:lpstr>
      <vt:lpstr>PowerPoint Presentation</vt:lpstr>
      <vt:lpstr>PowerPoint Presentation</vt:lpstr>
      <vt:lpstr>PowerPoint Presentation</vt:lpstr>
      <vt:lpstr>Thực trạng về BĐKH trên thế giới</vt:lpstr>
      <vt:lpstr>Thực trạng về BĐKH trên thế giới (tiếp)</vt:lpstr>
      <vt:lpstr>Thực trạng về BĐKH trên thế giới (tiếp)</vt:lpstr>
      <vt:lpstr>Thực trạng về BĐKH trên thế giới (tiếp)</vt:lpstr>
      <vt:lpstr>PowerPoint Presentation</vt:lpstr>
      <vt:lpstr>Thực trạng về BĐKH khu vực Đông Nam Á</vt:lpstr>
      <vt:lpstr>Thực trạng về BĐKH khu vực ĐNA (tiếp)</vt:lpstr>
      <vt:lpstr>Thực trạng về BĐKH khu vực ĐNA (tiếp)</vt:lpstr>
      <vt:lpstr>Thực trạng về BĐKH khu vực ĐNA (tiếp)</vt:lpstr>
      <vt:lpstr>PowerPoint Presentation</vt:lpstr>
      <vt:lpstr>Thực trạng về BĐKH tại Việt Nam</vt:lpstr>
      <vt:lpstr>Thực trạng về BĐKH tại Việt Nam (tiếp)</vt:lpstr>
      <vt:lpstr>Thực trạng về BĐKH tại Việt Nam (tiếp)</vt:lpstr>
      <vt:lpstr>PowerPoint Presentation</vt:lpstr>
      <vt:lpstr>PowerPoint Presentation</vt:lpstr>
      <vt:lpstr>PowerPoint Presentation</vt:lpstr>
      <vt:lpstr>PowerPoint Presentation</vt:lpstr>
      <vt:lpstr> Phần 2. NGUYÊN NHÂN  VÀ TÁC ĐỘNG CỦA BIẾN ĐỔI KHÍ HẬU </vt:lpstr>
      <vt:lpstr>Các hoạt động phi công trình PNUPTH</vt:lpstr>
      <vt:lpstr>Sự biến động quỹ đạo trái đất  (thay đổi phân bố năng lượng mặt trời)</vt:lpstr>
      <vt:lpstr>Kiến tạo địa tầng (kiến tạo mảng)</vt:lpstr>
      <vt:lpstr>Hoạt động của núi lửa</vt:lpstr>
      <vt:lpstr>Thay đổi ở đại dương</vt:lpstr>
      <vt:lpstr>Nguyên nhân do con người</vt:lpstr>
      <vt:lpstr>KHÍ CO2 (55%)</vt:lpstr>
      <vt:lpstr>®èt khÝ ga</vt:lpstr>
      <vt:lpstr>Đốt rừng</vt:lpstr>
      <vt:lpstr>PowerPoint Presentation</vt:lpstr>
      <vt:lpstr>KhÝ cfc (24%)</vt:lpstr>
      <vt:lpstr>KhÝ CH4 (15%)</vt:lpstr>
      <vt:lpstr>Mét sè khÝ kh¸c (6%)</vt:lpstr>
      <vt:lpstr>PowerPoint Presentation</vt:lpstr>
      <vt:lpstr>PowerPoint Presentation</vt:lpstr>
      <vt:lpstr>PowerPoint Presentation</vt:lpstr>
      <vt:lpstr>5 tác động của BĐKH tại Việt Nam</vt:lpstr>
      <vt:lpstr>10 quốc gia chịu ảnh hưởng  nghiêm trọng nhất của BĐKH</vt:lpstr>
      <vt:lpstr>10 quốc gia chịu ảnh hưởng  nghiêm trọng nhất của BĐKH</vt:lpstr>
      <vt:lpstr>10 quốc gia chịu ảnh hưởng  nghiêm trọng nhất của BĐKH</vt:lpstr>
      <vt:lpstr>10 quốc gia chịu ảnh hưởng  nghiêm trọng nhất của BĐKH</vt:lpstr>
      <vt:lpstr>10 quốc gia chịu ảnh hưởng  nghiêm trọng nhất của BĐKH</vt:lpstr>
      <vt:lpstr> Phần 3. CÁC BIỆN PHÁP GIẢM THIỂU  VÀ THÍCH ỨNG VỚI BIẾN ĐỔI KHÍ HẬU </vt:lpstr>
      <vt:lpstr>Sự khác biệt giữa Giảm thiểu BĐKH  và Thích ứng BĐKH</vt:lpstr>
      <vt:lpstr>Thế giới ứng phó với BĐKH</vt:lpstr>
      <vt:lpstr> Thế giới ứng phó với BĐKH</vt:lpstr>
      <vt:lpstr>PowerPoint Presentation</vt:lpstr>
      <vt:lpstr>PowerPoint Presentation</vt:lpstr>
      <vt:lpstr>PowerPoint Presentation</vt:lpstr>
      <vt:lpstr>PowerPoint Presentation</vt:lpstr>
      <vt:lpstr>PowerPoint Presentation</vt:lpstr>
      <vt:lpstr>PowerPoint Presentation</vt:lpstr>
      <vt:lpstr>Các biện pháp thích ứng</vt:lpstr>
      <vt:lpstr>Các biện pháp thích ứng (tiếp)</vt:lpstr>
      <vt:lpstr>Các biện pháp thích ứng (tiếp)</vt:lpstr>
      <vt:lpstr>Một số hình ảnh biện pháp sinh kế thích ứng</vt:lpstr>
      <vt:lpstr>PowerPoint Presentation</vt:lpstr>
      <vt:lpstr>Hạ thấp mặt bằng đồng cói</vt:lpstr>
      <vt:lpstr>Thích ứng với BĐKH  trong lĩnh vực Nông nghiệp</vt:lpstr>
      <vt:lpstr>Thích ứng với BĐKH  trong lĩnh vực Thuỷ sản  </vt:lpstr>
      <vt:lpstr>Thủ tướng mông cổ và các bộ trưởng đang họp  trên sa mạc GOBI </vt:lpstr>
      <vt:lpstr> </vt:lpstr>
      <vt:lpstr>Liệu có ngày tận thế???</vt:lpstr>
      <vt:lpstr>“Không có gì có thể tồn tại được mãi mãi, chẳng qua chúng ta có thể làm gì để kéo dài sự tồn tại mãi mãi của nó mà thôi”!!!..\..\..\..\Phim\Video BDKH\Biến đổi khí hậu - Biến đổi khí hậu.flv</vt:lpstr>
      <vt:lpstr>PowerPoint Presentation</vt:lpstr>
      <vt:lpstr>Trân trọng cảm ơn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TÁC VĂN PHÒNG Của Hội Chữ thập đỏ Việt Nam</dc:title>
  <dc:creator>HP Dx7510</dc:creator>
  <cp:lastModifiedBy>Angeline Tandiono</cp:lastModifiedBy>
  <cp:revision>594</cp:revision>
  <dcterms:created xsi:type="dcterms:W3CDTF">2010-01-19T13:06:22Z</dcterms:created>
  <dcterms:modified xsi:type="dcterms:W3CDTF">2016-08-25T09:51:45Z</dcterms:modified>
</cp:coreProperties>
</file>